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8" r:id="rId12"/>
    <p:sldId id="2146847066" r:id="rId13"/>
    <p:sldId id="2146847067" r:id="rId14"/>
    <p:sldId id="2146847060" r:id="rId15"/>
    <p:sldId id="2146847062" r:id="rId16"/>
    <p:sldId id="2146847061" r:id="rId17"/>
    <p:sldId id="2146847055" r:id="rId18"/>
    <p:sldId id="2146847059" r:id="rId19"/>
    <p:sldId id="21468470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2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87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Precision Welfare: Using AI to Deliver India's Social Safety Net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Student name :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Moubani Singha</a:t>
            </a:r>
          </a:p>
          <a:p>
            <a:r>
              <a:rPr lang="en-US" sz="2000" b="1" dirty="0">
                <a:solidFill>
                  <a:srgbClr val="FFC000"/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The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Neotia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University</a:t>
            </a:r>
          </a:p>
          <a:p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                                                    CSE(Data Science)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Predicting known values: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87A77-DF7A-9832-74F5-0F4EF230BF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442"/>
          <a:stretch>
            <a:fillRect/>
          </a:stretch>
        </p:blipFill>
        <p:spPr>
          <a:xfrm>
            <a:off x="581192" y="1092821"/>
            <a:ext cx="10503120" cy="17618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5AEB33-3C73-FB1B-163B-6CC0CA4DFB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0646" b="5384"/>
          <a:stretch>
            <a:fillRect/>
          </a:stretch>
        </p:blipFill>
        <p:spPr>
          <a:xfrm>
            <a:off x="581192" y="2977377"/>
            <a:ext cx="10503120" cy="362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Predicting Unknown values :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822BC9-8B59-D6DD-7B29-3386DE4FC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1232453"/>
            <a:ext cx="9834214" cy="259241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8981EB-F1D5-4A77-C468-EFA016245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3962620"/>
            <a:ext cx="9918050" cy="259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A multi-class classification model was successfully developed to automate the assignment of NSAP schemes.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model significantly reduces manual processing time and minimizes costly classification errors.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 It ensures timely and accurate delivery of financial aid to the correct beneficiaries, including the elderly, widows, and persons with disabilities.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This provides government agencies with a reliable and efficient tool to improve the administration of social welfare programs.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The project successfully demonstrates how AI can be leveraged to create a more transparent, efficient, and impactful public service delivery system.</a:t>
            </a:r>
          </a:p>
          <a:p>
            <a:pPr marL="0" indent="0">
              <a:buNone/>
            </a:pP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https://github.com/moubanisingha/Social-Scheme-Prediction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Explainable AI (XAI) Integration</a:t>
            </a:r>
          </a:p>
          <a:p>
            <a:pPr marL="305435" indent="-305435"/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End-to-End Process Automation</a:t>
            </a:r>
          </a:p>
          <a:p>
            <a:pPr marL="305435" indent="-305435"/>
            <a:r>
              <a:rPr lang="en-IN" sz="3200" b="1" dirty="0">
                <a:latin typeface="Calibri"/>
                <a:ea typeface="+mn-lt"/>
                <a:cs typeface="+mn-lt"/>
              </a:rPr>
              <a:t>Fraud and Anomaly Detection</a:t>
            </a:r>
          </a:p>
          <a:p>
            <a:pPr marL="305435" indent="-305435"/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Multilingual and Voice-Based Support</a:t>
            </a:r>
          </a:p>
          <a:p>
            <a:pPr marL="305435" indent="-305435"/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Analytics for Policy Making</a:t>
            </a:r>
          </a:p>
          <a:p>
            <a:pPr marL="305435" indent="-305435"/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Automated Periodic Re-evaluation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          Getting Started with Artificial Intelligence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221F9F-055A-21B1-9D5C-C7E5A628B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170" y="1301750"/>
            <a:ext cx="8017727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4A4038-4479-ABF8-487A-A971F70E57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483" t="16391" r="13363" b="7366"/>
          <a:stretch>
            <a:fillRect/>
          </a:stretch>
        </p:blipFill>
        <p:spPr>
          <a:xfrm>
            <a:off x="1483112" y="981307"/>
            <a:ext cx="8106937" cy="481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39" y="1763904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594624"/>
            <a:ext cx="11029615" cy="43163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28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9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9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India's elderly, widowed, and disabled citizens in BPL households, the NSAP is not just a policy—  it's a promise of dignity and survival. Yet, this promise is often broken by a cumbersome manual classification system where a single human error can lead to an applicant being denied or delayed essential financial support.</a:t>
            </a:r>
          </a:p>
          <a:p>
            <a:pPr marL="0" indent="0">
              <a:buNone/>
            </a:pPr>
            <a:endParaRPr lang="en-US" sz="8000" b="1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2800" b="1" u="sng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Solutions</a:t>
            </a:r>
          </a:p>
          <a:p>
            <a:pPr marL="0" indent="0">
              <a:buNone/>
            </a:pPr>
            <a:r>
              <a:rPr lang="en-US" sz="8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propose to bridge this gap by developing an intelligent, automated system. By leveraging a multi-class classification model, we can instantly and accurately recommend the appropriate NSAP scheme, transforming a slow, error-prone process into a swift, data-driven system that ensures the right help reaches the right hands, right away.</a:t>
            </a:r>
            <a:endParaRPr lang="en-US" sz="8000" b="1" dirty="0">
              <a:solidFill>
                <a:srgbClr val="40404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AutoAI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Watson Machine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Object Storage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Jupyter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Notebook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IBM Cloud Watsonx AI Studio</a:t>
            </a:r>
          </a:p>
          <a:p>
            <a:pPr marL="305435" indent="-305435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IBM Cloud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Watsonx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AI runtime</a:t>
            </a:r>
            <a:endParaRPr lang="en-IN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05435" indent="-305435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IBM Cloud Lite Services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178805"/>
            <a:ext cx="11029615" cy="51118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3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8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8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8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8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96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96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transforms a slow, error-prone bureaucratic process into a high-speed, compassionate delivery system. It uses AI not just for technical efficiency, but as a tool for social justice, ensuring India's most vulnerable citizens receive the financial support they are entitled to without delay, directly upholding their dignity and right to a social safety net.</a:t>
            </a:r>
          </a:p>
          <a:p>
            <a:pPr marL="0" indent="0">
              <a:buNone/>
            </a:pPr>
            <a:endParaRPr lang="en-US" sz="8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1200" b="1" u="sng" dirty="0">
                <a:solidFill>
                  <a:srgbClr val="002060"/>
                </a:solidFill>
                <a:highlight>
                  <a:srgbClr val="C0C0C0"/>
                </a:highlight>
              </a:rPr>
              <a:t>Unique Features: </a:t>
            </a:r>
          </a:p>
          <a:p>
            <a:pPr marL="0" indent="0">
              <a:buNone/>
            </a:pPr>
            <a:endParaRPr lang="en-US" sz="9600" b="1" u="sng" dirty="0">
              <a:solidFill>
                <a:srgbClr val="002060"/>
              </a:solidFill>
              <a:highlight>
                <a:srgbClr val="C0C0C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9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Reduces applicant classification time from weeks down to mere seconds.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Drastically minimizes human error to ensure the correct aid is delivered.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objective, data-driven recommendations to reduce manual bias.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Creates a digital blueprint to modernize welfare delivery nationwide.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5500" b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/>
              <a:t>.</a:t>
            </a:r>
            <a:r>
              <a:rPr lang="en-US" sz="5000" dirty="0"/>
              <a:t>     </a:t>
            </a:r>
            <a:endParaRPr lang="en-IN" sz="45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C342FA8-C6CB-E384-BD97-1FE1C544A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Generates valuable analytics on applicant data to inform future policy.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b="1" dirty="0">
                <a:latin typeface="Calibri"/>
                <a:ea typeface="+mn-lt"/>
                <a:cs typeface="+mn-lt"/>
              </a:rPr>
              <a:t>Government Administrative Staffs</a:t>
            </a:r>
          </a:p>
          <a:p>
            <a:pPr marL="305435" indent="-305435"/>
            <a:r>
              <a:rPr lang="en-IN" sz="2800" b="1" dirty="0">
                <a:latin typeface="Calibri"/>
                <a:ea typeface="+mn-lt"/>
                <a:cs typeface="+mn-lt"/>
              </a:rPr>
              <a:t>NSAP Applicants(The Beneficiaries)</a:t>
            </a:r>
          </a:p>
          <a:p>
            <a:pPr marL="305435" indent="-305435"/>
            <a:r>
              <a:rPr lang="en-IN" sz="2800" b="1" dirty="0">
                <a:latin typeface="Calibri"/>
                <a:ea typeface="+mn-lt"/>
                <a:cs typeface="+mn-lt"/>
              </a:rPr>
              <a:t>Social Welfare Departments &amp; Policymakers</a:t>
            </a:r>
          </a:p>
          <a:p>
            <a:pPr marL="305435" indent="-305435"/>
            <a:r>
              <a:rPr lang="en-IN" sz="2800" b="1" dirty="0">
                <a:latin typeface="Calibri"/>
                <a:ea typeface="+mn-lt"/>
                <a:cs typeface="+mn-lt"/>
              </a:rPr>
              <a:t>Auditors and Oversight Bodies</a:t>
            </a:r>
            <a:endParaRPr lang="en-IN" sz="28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AUTOAI MODEL CREATION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7109D-4924-F6C4-10CF-ED69950CC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60449"/>
            <a:ext cx="10726145" cy="427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DEPLOYING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D8CCC-4992-87A7-9A3E-DAA7B0EB3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71600"/>
            <a:ext cx="10783494" cy="396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310</TotalTime>
  <Words>510</Words>
  <Application>Microsoft Office PowerPoint</Application>
  <PresentationFormat>Widescreen</PresentationFormat>
  <Paragraphs>190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Precision Welfare: Using AI to Deliver India's Social Safety Net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AUTOAI MODEL CREATION</vt:lpstr>
      <vt:lpstr>DEPLOYING the Model</vt:lpstr>
      <vt:lpstr>Predicting known values:</vt:lpstr>
      <vt:lpstr>Predicting Unknown values : </vt:lpstr>
      <vt:lpstr>Conclusion</vt:lpstr>
      <vt:lpstr>GitHub Link</vt:lpstr>
      <vt:lpstr>PowerPoint Presentation</vt:lpstr>
      <vt:lpstr>          Getting Started with Artificial Intelligence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Moubani Singha</dc:creator>
  <cp:lastModifiedBy>MOUBANI SINGHA</cp:lastModifiedBy>
  <cp:revision>147</cp:revision>
  <dcterms:created xsi:type="dcterms:W3CDTF">2021-05-26T16:50:10Z</dcterms:created>
  <dcterms:modified xsi:type="dcterms:W3CDTF">2025-08-04T05:09:27Z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