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334" r:id="rId5"/>
    <p:sldId id="328" r:id="rId6"/>
    <p:sldId id="327" r:id="rId7"/>
    <p:sldId id="329" r:id="rId8"/>
    <p:sldId id="330" r:id="rId9"/>
    <p:sldId id="331" r:id="rId10"/>
    <p:sldId id="332" r:id="rId11"/>
    <p:sldId id="325" r:id="rId12"/>
    <p:sldId id="333" r:id="rId13"/>
    <p:sldId id="326" r:id="rId14"/>
    <p:sldId id="281" r:id="rId15"/>
    <p:sldId id="282" r:id="rId16"/>
    <p:sldId id="323" r:id="rId17"/>
    <p:sldId id="336" r:id="rId18"/>
    <p:sldId id="324" r:id="rId19"/>
    <p:sldId id="335"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1" d="100"/>
          <a:sy n="81" d="100"/>
        </p:scale>
        <p:origin x="754" y="6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4E9084-1C9A-461B-A831-D44BA7AD91B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CA45710-5661-42C7-A58D-F58F5BFDCC7A}">
      <dgm:prSet/>
      <dgm:spPr/>
      <dgm:t>
        <a:bodyPr/>
        <a:lstStyle/>
        <a:p>
          <a:r>
            <a:rPr lang="en-US"/>
            <a:t>Team Members:</a:t>
          </a:r>
        </a:p>
      </dgm:t>
    </dgm:pt>
    <dgm:pt modelId="{AED69059-200F-4E5E-9996-AAF969A3110B}" type="parTrans" cxnId="{E43EE3CF-2A8A-49A1-9592-BACA62E2E3A5}">
      <dgm:prSet/>
      <dgm:spPr/>
      <dgm:t>
        <a:bodyPr/>
        <a:lstStyle/>
        <a:p>
          <a:endParaRPr lang="en-US"/>
        </a:p>
      </dgm:t>
    </dgm:pt>
    <dgm:pt modelId="{2A78C074-6FFE-4972-B254-BCD8A2378A3F}" type="sibTrans" cxnId="{E43EE3CF-2A8A-49A1-9592-BACA62E2E3A5}">
      <dgm:prSet/>
      <dgm:spPr/>
      <dgm:t>
        <a:bodyPr/>
        <a:lstStyle/>
        <a:p>
          <a:endParaRPr lang="en-US"/>
        </a:p>
      </dgm:t>
    </dgm:pt>
    <dgm:pt modelId="{53ECBA3F-64AE-4BDE-AAD5-798595358E84}">
      <dgm:prSet/>
      <dgm:spPr/>
      <dgm:t>
        <a:bodyPr/>
        <a:lstStyle/>
        <a:p>
          <a:r>
            <a:rPr lang="en-US"/>
            <a:t>Mahmoud Ahmed Elsayed Mohamed Hassanen </a:t>
          </a:r>
        </a:p>
      </dgm:t>
    </dgm:pt>
    <dgm:pt modelId="{0FDB7D37-A1B9-44DF-98B4-EAFABCF5457E}" type="parTrans" cxnId="{BE0CDEA0-9B0F-4F4E-BD76-0922AFA8C39B}">
      <dgm:prSet/>
      <dgm:spPr/>
      <dgm:t>
        <a:bodyPr/>
        <a:lstStyle/>
        <a:p>
          <a:endParaRPr lang="en-US"/>
        </a:p>
      </dgm:t>
    </dgm:pt>
    <dgm:pt modelId="{A398265F-2CF4-4C1E-A530-32AF608F8B2F}" type="sibTrans" cxnId="{BE0CDEA0-9B0F-4F4E-BD76-0922AFA8C39B}">
      <dgm:prSet/>
      <dgm:spPr/>
      <dgm:t>
        <a:bodyPr/>
        <a:lstStyle/>
        <a:p>
          <a:endParaRPr lang="en-US"/>
        </a:p>
      </dgm:t>
    </dgm:pt>
    <dgm:pt modelId="{64749DCE-CB3C-41F3-9074-2385EB9EC7E5}">
      <dgm:prSet/>
      <dgm:spPr/>
      <dgm:t>
        <a:bodyPr/>
        <a:lstStyle/>
        <a:p>
          <a:r>
            <a:rPr lang="en-US"/>
            <a:t>(Faculty of Engineering Alexandria University)</a:t>
          </a:r>
        </a:p>
      </dgm:t>
    </dgm:pt>
    <dgm:pt modelId="{E4851446-3A6A-4E9C-9B2C-E4CBFFAC228C}" type="parTrans" cxnId="{687CE140-9312-4112-BB56-D5F9580C1953}">
      <dgm:prSet/>
      <dgm:spPr/>
      <dgm:t>
        <a:bodyPr/>
        <a:lstStyle/>
        <a:p>
          <a:endParaRPr lang="en-US"/>
        </a:p>
      </dgm:t>
    </dgm:pt>
    <dgm:pt modelId="{92C3357B-A8ED-410F-A83A-C9680F8C2E81}" type="sibTrans" cxnId="{687CE140-9312-4112-BB56-D5F9580C1953}">
      <dgm:prSet/>
      <dgm:spPr/>
      <dgm:t>
        <a:bodyPr/>
        <a:lstStyle/>
        <a:p>
          <a:endParaRPr lang="en-US"/>
        </a:p>
      </dgm:t>
    </dgm:pt>
    <dgm:pt modelId="{78A184CD-4BF3-42F9-AB2E-24B7A00A3888}">
      <dgm:prSet/>
      <dgm:spPr/>
      <dgm:t>
        <a:bodyPr/>
        <a:lstStyle/>
        <a:p>
          <a:r>
            <a:rPr lang="en-US"/>
            <a:t>Marwan Atef Moham </a:t>
          </a:r>
        </a:p>
      </dgm:t>
    </dgm:pt>
    <dgm:pt modelId="{A60300F0-CA14-4CFE-8071-CED9E12D39AD}" type="parTrans" cxnId="{ABD18D0C-4B09-43DA-AB63-A66364B9D0FD}">
      <dgm:prSet/>
      <dgm:spPr/>
      <dgm:t>
        <a:bodyPr/>
        <a:lstStyle/>
        <a:p>
          <a:endParaRPr lang="en-US"/>
        </a:p>
      </dgm:t>
    </dgm:pt>
    <dgm:pt modelId="{6B9A65F4-128B-420C-99CE-0AA8B8014422}" type="sibTrans" cxnId="{ABD18D0C-4B09-43DA-AB63-A66364B9D0FD}">
      <dgm:prSet/>
      <dgm:spPr/>
      <dgm:t>
        <a:bodyPr/>
        <a:lstStyle/>
        <a:p>
          <a:endParaRPr lang="en-US"/>
        </a:p>
      </dgm:t>
    </dgm:pt>
    <dgm:pt modelId="{0391D8CD-158E-4232-9645-1DE2A55AD16D}">
      <dgm:prSet/>
      <dgm:spPr/>
      <dgm:t>
        <a:bodyPr/>
        <a:lstStyle/>
        <a:p>
          <a:r>
            <a:rPr lang="en-US"/>
            <a:t>(FCI Fayoum University)</a:t>
          </a:r>
        </a:p>
      </dgm:t>
    </dgm:pt>
    <dgm:pt modelId="{378B704F-6FBA-4204-A634-CEB76B45E4CD}" type="parTrans" cxnId="{87CCB382-2730-4496-A056-07EE0A566688}">
      <dgm:prSet/>
      <dgm:spPr/>
      <dgm:t>
        <a:bodyPr/>
        <a:lstStyle/>
        <a:p>
          <a:endParaRPr lang="en-US"/>
        </a:p>
      </dgm:t>
    </dgm:pt>
    <dgm:pt modelId="{3124D418-981A-4C58-BA59-858FA8D35A32}" type="sibTrans" cxnId="{87CCB382-2730-4496-A056-07EE0A566688}">
      <dgm:prSet/>
      <dgm:spPr/>
      <dgm:t>
        <a:bodyPr/>
        <a:lstStyle/>
        <a:p>
          <a:endParaRPr lang="en-US"/>
        </a:p>
      </dgm:t>
    </dgm:pt>
    <dgm:pt modelId="{9529C95D-BC71-456D-931D-89430BD6BC55}">
      <dgm:prSet/>
      <dgm:spPr/>
      <dgm:t>
        <a:bodyPr/>
        <a:lstStyle/>
        <a:p>
          <a:r>
            <a:rPr lang="en-US"/>
            <a:t>Abdelrahman Mohammed Fathi </a:t>
          </a:r>
        </a:p>
      </dgm:t>
    </dgm:pt>
    <dgm:pt modelId="{351A80D4-5A46-40D5-8505-A9CD9DF153AD}" type="parTrans" cxnId="{DB4860E9-5BCB-4FA6-A483-0CC9B07DC7E9}">
      <dgm:prSet/>
      <dgm:spPr/>
      <dgm:t>
        <a:bodyPr/>
        <a:lstStyle/>
        <a:p>
          <a:endParaRPr lang="en-US"/>
        </a:p>
      </dgm:t>
    </dgm:pt>
    <dgm:pt modelId="{F657423F-F826-49FD-8E5E-551DD8BAE02B}" type="sibTrans" cxnId="{DB4860E9-5BCB-4FA6-A483-0CC9B07DC7E9}">
      <dgm:prSet/>
      <dgm:spPr/>
      <dgm:t>
        <a:bodyPr/>
        <a:lstStyle/>
        <a:p>
          <a:endParaRPr lang="en-US"/>
        </a:p>
      </dgm:t>
    </dgm:pt>
    <dgm:pt modelId="{704F3054-3D0B-482C-9738-7767FB9BBF9E}">
      <dgm:prSet/>
      <dgm:spPr/>
      <dgm:t>
        <a:bodyPr/>
        <a:lstStyle/>
        <a:p>
          <a:r>
            <a:rPr lang="en-US"/>
            <a:t>(E-JUST Egypt Japan university of science and technology)</a:t>
          </a:r>
        </a:p>
      </dgm:t>
    </dgm:pt>
    <dgm:pt modelId="{A302468D-EAA4-4A44-A900-9197FED0D13C}" type="parTrans" cxnId="{B0AFF078-D10D-4A15-9FC2-6173C2754783}">
      <dgm:prSet/>
      <dgm:spPr/>
      <dgm:t>
        <a:bodyPr/>
        <a:lstStyle/>
        <a:p>
          <a:endParaRPr lang="en-US"/>
        </a:p>
      </dgm:t>
    </dgm:pt>
    <dgm:pt modelId="{8A30CB23-6E39-4578-8B49-329CF8B50D8B}" type="sibTrans" cxnId="{B0AFF078-D10D-4A15-9FC2-6173C2754783}">
      <dgm:prSet/>
      <dgm:spPr/>
      <dgm:t>
        <a:bodyPr/>
        <a:lstStyle/>
        <a:p>
          <a:endParaRPr lang="en-US"/>
        </a:p>
      </dgm:t>
    </dgm:pt>
    <dgm:pt modelId="{8F5C6651-9874-4E23-B401-B350AED73368}">
      <dgm:prSet/>
      <dgm:spPr/>
      <dgm:t>
        <a:bodyPr/>
        <a:lstStyle/>
        <a:p>
          <a:r>
            <a:rPr lang="en-US"/>
            <a:t>Mohammad Hisham Hamza </a:t>
          </a:r>
        </a:p>
      </dgm:t>
    </dgm:pt>
    <dgm:pt modelId="{6C030E38-4D7F-42A1-8D49-5B7017B74F20}" type="parTrans" cxnId="{F350CF83-8DF5-4884-A7E2-117EE309152A}">
      <dgm:prSet/>
      <dgm:spPr/>
      <dgm:t>
        <a:bodyPr/>
        <a:lstStyle/>
        <a:p>
          <a:endParaRPr lang="en-US"/>
        </a:p>
      </dgm:t>
    </dgm:pt>
    <dgm:pt modelId="{8C0DDAEA-B3FA-4937-9ED2-FB39193F0F35}" type="sibTrans" cxnId="{F350CF83-8DF5-4884-A7E2-117EE309152A}">
      <dgm:prSet/>
      <dgm:spPr/>
      <dgm:t>
        <a:bodyPr/>
        <a:lstStyle/>
        <a:p>
          <a:endParaRPr lang="en-US"/>
        </a:p>
      </dgm:t>
    </dgm:pt>
    <dgm:pt modelId="{52DE5D4D-E753-4C35-8F87-5D4EA2CFD308}">
      <dgm:prSet/>
      <dgm:spPr/>
      <dgm:t>
        <a:bodyPr/>
        <a:lstStyle/>
        <a:p>
          <a:r>
            <a:rPr lang="en-US"/>
            <a:t>(E-JUST Egypt Japan university of science and technology)</a:t>
          </a:r>
        </a:p>
      </dgm:t>
    </dgm:pt>
    <dgm:pt modelId="{8946848D-5509-445B-83D4-45C61DFC27CD}" type="parTrans" cxnId="{47F8BC39-19A5-4DDC-B8DE-9C76C38291C2}">
      <dgm:prSet/>
      <dgm:spPr/>
      <dgm:t>
        <a:bodyPr/>
        <a:lstStyle/>
        <a:p>
          <a:endParaRPr lang="en-US"/>
        </a:p>
      </dgm:t>
    </dgm:pt>
    <dgm:pt modelId="{C8C6D3CC-543D-451D-B30B-A97C26535CA9}" type="sibTrans" cxnId="{47F8BC39-19A5-4DDC-B8DE-9C76C38291C2}">
      <dgm:prSet/>
      <dgm:spPr/>
      <dgm:t>
        <a:bodyPr/>
        <a:lstStyle/>
        <a:p>
          <a:endParaRPr lang="en-US"/>
        </a:p>
      </dgm:t>
    </dgm:pt>
    <dgm:pt modelId="{EEB397AE-67D3-4C7C-BDEC-9481B170C17F}" type="pres">
      <dgm:prSet presAssocID="{4A4E9084-1C9A-461B-A831-D44BA7AD91B5}" presName="linear" presStyleCnt="0">
        <dgm:presLayoutVars>
          <dgm:animLvl val="lvl"/>
          <dgm:resizeHandles val="exact"/>
        </dgm:presLayoutVars>
      </dgm:prSet>
      <dgm:spPr/>
    </dgm:pt>
    <dgm:pt modelId="{A7888B50-7EF2-4304-98CF-D7F15373F5D0}" type="pres">
      <dgm:prSet presAssocID="{9CA45710-5661-42C7-A58D-F58F5BFDCC7A}" presName="parentText" presStyleLbl="node1" presStyleIdx="0" presStyleCnt="5">
        <dgm:presLayoutVars>
          <dgm:chMax val="0"/>
          <dgm:bulletEnabled val="1"/>
        </dgm:presLayoutVars>
      </dgm:prSet>
      <dgm:spPr/>
    </dgm:pt>
    <dgm:pt modelId="{FB8D1A5D-0C59-4E9F-A7E0-B1CAE87852B9}" type="pres">
      <dgm:prSet presAssocID="{2A78C074-6FFE-4972-B254-BCD8A2378A3F}" presName="spacer" presStyleCnt="0"/>
      <dgm:spPr/>
    </dgm:pt>
    <dgm:pt modelId="{72E3FC3B-1D9A-4705-9346-E7F390A20E56}" type="pres">
      <dgm:prSet presAssocID="{53ECBA3F-64AE-4BDE-AAD5-798595358E84}" presName="parentText" presStyleLbl="node1" presStyleIdx="1" presStyleCnt="5">
        <dgm:presLayoutVars>
          <dgm:chMax val="0"/>
          <dgm:bulletEnabled val="1"/>
        </dgm:presLayoutVars>
      </dgm:prSet>
      <dgm:spPr/>
    </dgm:pt>
    <dgm:pt modelId="{E7E70678-960E-41C5-9E25-AC098D209109}" type="pres">
      <dgm:prSet presAssocID="{53ECBA3F-64AE-4BDE-AAD5-798595358E84}" presName="childText" presStyleLbl="revTx" presStyleIdx="0" presStyleCnt="4">
        <dgm:presLayoutVars>
          <dgm:bulletEnabled val="1"/>
        </dgm:presLayoutVars>
      </dgm:prSet>
      <dgm:spPr/>
    </dgm:pt>
    <dgm:pt modelId="{D0BF61E9-01E1-4EFE-B3AB-6362A8D6D338}" type="pres">
      <dgm:prSet presAssocID="{78A184CD-4BF3-42F9-AB2E-24B7A00A3888}" presName="parentText" presStyleLbl="node1" presStyleIdx="2" presStyleCnt="5">
        <dgm:presLayoutVars>
          <dgm:chMax val="0"/>
          <dgm:bulletEnabled val="1"/>
        </dgm:presLayoutVars>
      </dgm:prSet>
      <dgm:spPr/>
    </dgm:pt>
    <dgm:pt modelId="{3807A288-BF86-42D5-842D-ECAA1CBBEE33}" type="pres">
      <dgm:prSet presAssocID="{78A184CD-4BF3-42F9-AB2E-24B7A00A3888}" presName="childText" presStyleLbl="revTx" presStyleIdx="1" presStyleCnt="4">
        <dgm:presLayoutVars>
          <dgm:bulletEnabled val="1"/>
        </dgm:presLayoutVars>
      </dgm:prSet>
      <dgm:spPr/>
    </dgm:pt>
    <dgm:pt modelId="{39F90C06-68ED-47FC-8A01-2D46914968D9}" type="pres">
      <dgm:prSet presAssocID="{9529C95D-BC71-456D-931D-89430BD6BC55}" presName="parentText" presStyleLbl="node1" presStyleIdx="3" presStyleCnt="5">
        <dgm:presLayoutVars>
          <dgm:chMax val="0"/>
          <dgm:bulletEnabled val="1"/>
        </dgm:presLayoutVars>
      </dgm:prSet>
      <dgm:spPr/>
    </dgm:pt>
    <dgm:pt modelId="{21DB08EA-A099-4A3B-85CC-FF9176BB7E86}" type="pres">
      <dgm:prSet presAssocID="{9529C95D-BC71-456D-931D-89430BD6BC55}" presName="childText" presStyleLbl="revTx" presStyleIdx="2" presStyleCnt="4">
        <dgm:presLayoutVars>
          <dgm:bulletEnabled val="1"/>
        </dgm:presLayoutVars>
      </dgm:prSet>
      <dgm:spPr/>
    </dgm:pt>
    <dgm:pt modelId="{4BF56682-6332-47B6-B81D-7E2BC1740995}" type="pres">
      <dgm:prSet presAssocID="{8F5C6651-9874-4E23-B401-B350AED73368}" presName="parentText" presStyleLbl="node1" presStyleIdx="4" presStyleCnt="5">
        <dgm:presLayoutVars>
          <dgm:chMax val="0"/>
          <dgm:bulletEnabled val="1"/>
        </dgm:presLayoutVars>
      </dgm:prSet>
      <dgm:spPr/>
    </dgm:pt>
    <dgm:pt modelId="{43A1CEB8-7D72-4B5B-A64E-47D9A40235C9}" type="pres">
      <dgm:prSet presAssocID="{8F5C6651-9874-4E23-B401-B350AED73368}" presName="childText" presStyleLbl="revTx" presStyleIdx="3" presStyleCnt="4">
        <dgm:presLayoutVars>
          <dgm:bulletEnabled val="1"/>
        </dgm:presLayoutVars>
      </dgm:prSet>
      <dgm:spPr/>
    </dgm:pt>
  </dgm:ptLst>
  <dgm:cxnLst>
    <dgm:cxn modelId="{ABD18D0C-4B09-43DA-AB63-A66364B9D0FD}" srcId="{4A4E9084-1C9A-461B-A831-D44BA7AD91B5}" destId="{78A184CD-4BF3-42F9-AB2E-24B7A00A3888}" srcOrd="2" destOrd="0" parTransId="{A60300F0-CA14-4CFE-8071-CED9E12D39AD}" sibTransId="{6B9A65F4-128B-420C-99CE-0AA8B8014422}"/>
    <dgm:cxn modelId="{C9413C0D-6C03-4002-B18B-68EFCB8C48B6}" type="presOf" srcId="{78A184CD-4BF3-42F9-AB2E-24B7A00A3888}" destId="{D0BF61E9-01E1-4EFE-B3AB-6362A8D6D338}" srcOrd="0" destOrd="0" presId="urn:microsoft.com/office/officeart/2005/8/layout/vList2"/>
    <dgm:cxn modelId="{BE1A2F10-540B-4B03-B186-7E269DD3DE7B}" type="presOf" srcId="{64749DCE-CB3C-41F3-9074-2385EB9EC7E5}" destId="{E7E70678-960E-41C5-9E25-AC098D209109}" srcOrd="0" destOrd="0" presId="urn:microsoft.com/office/officeart/2005/8/layout/vList2"/>
    <dgm:cxn modelId="{7F419F17-27AE-4FAA-A6A0-F5582B2C122C}" type="presOf" srcId="{52DE5D4D-E753-4C35-8F87-5D4EA2CFD308}" destId="{43A1CEB8-7D72-4B5B-A64E-47D9A40235C9}" srcOrd="0" destOrd="0" presId="urn:microsoft.com/office/officeart/2005/8/layout/vList2"/>
    <dgm:cxn modelId="{47F8BC39-19A5-4DDC-B8DE-9C76C38291C2}" srcId="{8F5C6651-9874-4E23-B401-B350AED73368}" destId="{52DE5D4D-E753-4C35-8F87-5D4EA2CFD308}" srcOrd="0" destOrd="0" parTransId="{8946848D-5509-445B-83D4-45C61DFC27CD}" sibTransId="{C8C6D3CC-543D-451D-B30B-A97C26535CA9}"/>
    <dgm:cxn modelId="{687CE140-9312-4112-BB56-D5F9580C1953}" srcId="{53ECBA3F-64AE-4BDE-AAD5-798595358E84}" destId="{64749DCE-CB3C-41F3-9074-2385EB9EC7E5}" srcOrd="0" destOrd="0" parTransId="{E4851446-3A6A-4E9C-9B2C-E4CBFFAC228C}" sibTransId="{92C3357B-A8ED-410F-A83A-C9680F8C2E81}"/>
    <dgm:cxn modelId="{03D9384A-A826-4056-9077-288DC2EDD66F}" type="presOf" srcId="{0391D8CD-158E-4232-9645-1DE2A55AD16D}" destId="{3807A288-BF86-42D5-842D-ECAA1CBBEE33}" srcOrd="0" destOrd="0" presId="urn:microsoft.com/office/officeart/2005/8/layout/vList2"/>
    <dgm:cxn modelId="{AEEA204C-7B93-4EB1-BE6E-4BCA48C07FB1}" type="presOf" srcId="{9CA45710-5661-42C7-A58D-F58F5BFDCC7A}" destId="{A7888B50-7EF2-4304-98CF-D7F15373F5D0}" srcOrd="0" destOrd="0" presId="urn:microsoft.com/office/officeart/2005/8/layout/vList2"/>
    <dgm:cxn modelId="{47C42C4E-F9EE-4E5F-8594-B04536A9A00C}" type="presOf" srcId="{4A4E9084-1C9A-461B-A831-D44BA7AD91B5}" destId="{EEB397AE-67D3-4C7C-BDEC-9481B170C17F}" srcOrd="0" destOrd="0" presId="urn:microsoft.com/office/officeart/2005/8/layout/vList2"/>
    <dgm:cxn modelId="{B0AFF078-D10D-4A15-9FC2-6173C2754783}" srcId="{9529C95D-BC71-456D-931D-89430BD6BC55}" destId="{704F3054-3D0B-482C-9738-7767FB9BBF9E}" srcOrd="0" destOrd="0" parTransId="{A302468D-EAA4-4A44-A900-9197FED0D13C}" sibTransId="{8A30CB23-6E39-4578-8B49-329CF8B50D8B}"/>
    <dgm:cxn modelId="{87CCB382-2730-4496-A056-07EE0A566688}" srcId="{78A184CD-4BF3-42F9-AB2E-24B7A00A3888}" destId="{0391D8CD-158E-4232-9645-1DE2A55AD16D}" srcOrd="0" destOrd="0" parTransId="{378B704F-6FBA-4204-A634-CEB76B45E4CD}" sibTransId="{3124D418-981A-4C58-BA59-858FA8D35A32}"/>
    <dgm:cxn modelId="{F350CF83-8DF5-4884-A7E2-117EE309152A}" srcId="{4A4E9084-1C9A-461B-A831-D44BA7AD91B5}" destId="{8F5C6651-9874-4E23-B401-B350AED73368}" srcOrd="4" destOrd="0" parTransId="{6C030E38-4D7F-42A1-8D49-5B7017B74F20}" sibTransId="{8C0DDAEA-B3FA-4937-9ED2-FB39193F0F35}"/>
    <dgm:cxn modelId="{74ADAC91-8F73-4E58-BB4A-5E20DE515AEF}" type="presOf" srcId="{53ECBA3F-64AE-4BDE-AAD5-798595358E84}" destId="{72E3FC3B-1D9A-4705-9346-E7F390A20E56}" srcOrd="0" destOrd="0" presId="urn:microsoft.com/office/officeart/2005/8/layout/vList2"/>
    <dgm:cxn modelId="{DBED5C9C-0F44-4D04-9684-294CDA330826}" type="presOf" srcId="{704F3054-3D0B-482C-9738-7767FB9BBF9E}" destId="{21DB08EA-A099-4A3B-85CC-FF9176BB7E86}" srcOrd="0" destOrd="0" presId="urn:microsoft.com/office/officeart/2005/8/layout/vList2"/>
    <dgm:cxn modelId="{BE0CDEA0-9B0F-4F4E-BD76-0922AFA8C39B}" srcId="{4A4E9084-1C9A-461B-A831-D44BA7AD91B5}" destId="{53ECBA3F-64AE-4BDE-AAD5-798595358E84}" srcOrd="1" destOrd="0" parTransId="{0FDB7D37-A1B9-44DF-98B4-EAFABCF5457E}" sibTransId="{A398265F-2CF4-4C1E-A530-32AF608F8B2F}"/>
    <dgm:cxn modelId="{2F8DF0B0-A6C1-4230-9C2C-633DC05765F9}" type="presOf" srcId="{9529C95D-BC71-456D-931D-89430BD6BC55}" destId="{39F90C06-68ED-47FC-8A01-2D46914968D9}" srcOrd="0" destOrd="0" presId="urn:microsoft.com/office/officeart/2005/8/layout/vList2"/>
    <dgm:cxn modelId="{1FF285CB-872D-4A08-A5E4-A511F87A9D6D}" type="presOf" srcId="{8F5C6651-9874-4E23-B401-B350AED73368}" destId="{4BF56682-6332-47B6-B81D-7E2BC1740995}" srcOrd="0" destOrd="0" presId="urn:microsoft.com/office/officeart/2005/8/layout/vList2"/>
    <dgm:cxn modelId="{E43EE3CF-2A8A-49A1-9592-BACA62E2E3A5}" srcId="{4A4E9084-1C9A-461B-A831-D44BA7AD91B5}" destId="{9CA45710-5661-42C7-A58D-F58F5BFDCC7A}" srcOrd="0" destOrd="0" parTransId="{AED69059-200F-4E5E-9996-AAF969A3110B}" sibTransId="{2A78C074-6FFE-4972-B254-BCD8A2378A3F}"/>
    <dgm:cxn modelId="{DB4860E9-5BCB-4FA6-A483-0CC9B07DC7E9}" srcId="{4A4E9084-1C9A-461B-A831-D44BA7AD91B5}" destId="{9529C95D-BC71-456D-931D-89430BD6BC55}" srcOrd="3" destOrd="0" parTransId="{351A80D4-5A46-40D5-8505-A9CD9DF153AD}" sibTransId="{F657423F-F826-49FD-8E5E-551DD8BAE02B}"/>
    <dgm:cxn modelId="{C8EC2BA7-DAF1-42A1-ABCB-35181E761DF8}" type="presParOf" srcId="{EEB397AE-67D3-4C7C-BDEC-9481B170C17F}" destId="{A7888B50-7EF2-4304-98CF-D7F15373F5D0}" srcOrd="0" destOrd="0" presId="urn:microsoft.com/office/officeart/2005/8/layout/vList2"/>
    <dgm:cxn modelId="{B13F5A02-00AC-4C22-8BC0-5C5E1D394B72}" type="presParOf" srcId="{EEB397AE-67D3-4C7C-BDEC-9481B170C17F}" destId="{FB8D1A5D-0C59-4E9F-A7E0-B1CAE87852B9}" srcOrd="1" destOrd="0" presId="urn:microsoft.com/office/officeart/2005/8/layout/vList2"/>
    <dgm:cxn modelId="{9F581448-C183-4613-884A-E5BA1A89E160}" type="presParOf" srcId="{EEB397AE-67D3-4C7C-BDEC-9481B170C17F}" destId="{72E3FC3B-1D9A-4705-9346-E7F390A20E56}" srcOrd="2" destOrd="0" presId="urn:microsoft.com/office/officeart/2005/8/layout/vList2"/>
    <dgm:cxn modelId="{6CC3389D-1D78-4C42-A7C1-3F4E717B65B1}" type="presParOf" srcId="{EEB397AE-67D3-4C7C-BDEC-9481B170C17F}" destId="{E7E70678-960E-41C5-9E25-AC098D209109}" srcOrd="3" destOrd="0" presId="urn:microsoft.com/office/officeart/2005/8/layout/vList2"/>
    <dgm:cxn modelId="{8EEB262F-C87F-46D4-A0CA-35EB2DD55BD7}" type="presParOf" srcId="{EEB397AE-67D3-4C7C-BDEC-9481B170C17F}" destId="{D0BF61E9-01E1-4EFE-B3AB-6362A8D6D338}" srcOrd="4" destOrd="0" presId="urn:microsoft.com/office/officeart/2005/8/layout/vList2"/>
    <dgm:cxn modelId="{9BEAA5A9-33F8-49B7-809C-68053E2FF157}" type="presParOf" srcId="{EEB397AE-67D3-4C7C-BDEC-9481B170C17F}" destId="{3807A288-BF86-42D5-842D-ECAA1CBBEE33}" srcOrd="5" destOrd="0" presId="urn:microsoft.com/office/officeart/2005/8/layout/vList2"/>
    <dgm:cxn modelId="{32BFFAA0-05CB-4B93-9938-605D58E09439}" type="presParOf" srcId="{EEB397AE-67D3-4C7C-BDEC-9481B170C17F}" destId="{39F90C06-68ED-47FC-8A01-2D46914968D9}" srcOrd="6" destOrd="0" presId="urn:microsoft.com/office/officeart/2005/8/layout/vList2"/>
    <dgm:cxn modelId="{A7C0755B-67E8-4006-BB99-DD2FFD8773A6}" type="presParOf" srcId="{EEB397AE-67D3-4C7C-BDEC-9481B170C17F}" destId="{21DB08EA-A099-4A3B-85CC-FF9176BB7E86}" srcOrd="7" destOrd="0" presId="urn:microsoft.com/office/officeart/2005/8/layout/vList2"/>
    <dgm:cxn modelId="{4B756074-2587-4161-B3C4-C60DD1C592E7}" type="presParOf" srcId="{EEB397AE-67D3-4C7C-BDEC-9481B170C17F}" destId="{4BF56682-6332-47B6-B81D-7E2BC1740995}" srcOrd="8" destOrd="0" presId="urn:microsoft.com/office/officeart/2005/8/layout/vList2"/>
    <dgm:cxn modelId="{D9C1642B-4A99-4804-9129-975A5B5BD32B}" type="presParOf" srcId="{EEB397AE-67D3-4C7C-BDEC-9481B170C17F}" destId="{43A1CEB8-7D72-4B5B-A64E-47D9A40235C9}"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061370-69D3-41CB-A83C-005D277D776E}" type="doc">
      <dgm:prSet loTypeId="urn:microsoft.com/office/officeart/2005/8/layout/vProcess5" loCatId="process" qsTypeId="urn:microsoft.com/office/officeart/2005/8/quickstyle/simple2" qsCatId="simple" csTypeId="urn:microsoft.com/office/officeart/2005/8/colors/accent3_2" csCatId="accent3"/>
      <dgm:spPr/>
      <dgm:t>
        <a:bodyPr/>
        <a:lstStyle/>
        <a:p>
          <a:endParaRPr lang="en-US"/>
        </a:p>
      </dgm:t>
    </dgm:pt>
    <dgm:pt modelId="{1F8484AF-AC17-4E03-90E1-2E3EB5E57AB0}">
      <dgm:prSet/>
      <dgm:spPr/>
      <dgm:t>
        <a:bodyPr/>
        <a:lstStyle/>
        <a:p>
          <a:r>
            <a:rPr lang="en-US" b="1" i="0"/>
            <a:t>Data Ingestion</a:t>
          </a:r>
          <a:r>
            <a:rPr lang="en-US" b="0" i="0"/>
            <a:t>: Implement an efficient pipeline using Azure services to ingest data from the NYC Taxi dataset and Docker-hosted Uber database.</a:t>
          </a:r>
          <a:endParaRPr lang="en-US"/>
        </a:p>
      </dgm:t>
    </dgm:pt>
    <dgm:pt modelId="{2625D084-D7ED-4677-A803-6F3D59561750}" type="parTrans" cxnId="{0475510D-FB10-4176-ADB4-BDCEDFA64086}">
      <dgm:prSet/>
      <dgm:spPr/>
      <dgm:t>
        <a:bodyPr/>
        <a:lstStyle/>
        <a:p>
          <a:endParaRPr lang="en-US"/>
        </a:p>
      </dgm:t>
    </dgm:pt>
    <dgm:pt modelId="{5FF879AA-2145-4ED1-B498-CE9D2F6B4BFF}" type="sibTrans" cxnId="{0475510D-FB10-4176-ADB4-BDCEDFA64086}">
      <dgm:prSet/>
      <dgm:spPr/>
      <dgm:t>
        <a:bodyPr/>
        <a:lstStyle/>
        <a:p>
          <a:endParaRPr lang="en-US"/>
        </a:p>
      </dgm:t>
    </dgm:pt>
    <dgm:pt modelId="{B1B5092C-6FB3-44A3-BCC4-436F77979893}">
      <dgm:prSet/>
      <dgm:spPr/>
      <dgm:t>
        <a:bodyPr/>
        <a:lstStyle/>
        <a:p>
          <a:r>
            <a:rPr lang="en-US" b="1" i="0"/>
            <a:t>Data Processing</a:t>
          </a:r>
          <a:r>
            <a:rPr lang="en-US" b="0" i="0"/>
            <a:t>: Transform and clean the data using a Medallion architecture (Bronze, Silver, and Gold layers).</a:t>
          </a:r>
          <a:endParaRPr lang="en-US"/>
        </a:p>
      </dgm:t>
    </dgm:pt>
    <dgm:pt modelId="{7F2DA4A7-ED77-4945-8750-F261180BB693}" type="parTrans" cxnId="{5EB0A41C-56DD-4E0A-92F6-49F9B2AEFD0F}">
      <dgm:prSet/>
      <dgm:spPr/>
      <dgm:t>
        <a:bodyPr/>
        <a:lstStyle/>
        <a:p>
          <a:endParaRPr lang="en-US"/>
        </a:p>
      </dgm:t>
    </dgm:pt>
    <dgm:pt modelId="{79326CED-7F5B-4606-89D0-94EEC03471AD}" type="sibTrans" cxnId="{5EB0A41C-56DD-4E0A-92F6-49F9B2AEFD0F}">
      <dgm:prSet/>
      <dgm:spPr/>
      <dgm:t>
        <a:bodyPr/>
        <a:lstStyle/>
        <a:p>
          <a:endParaRPr lang="en-US"/>
        </a:p>
      </dgm:t>
    </dgm:pt>
    <dgm:pt modelId="{4D49267C-05D3-4C22-B292-21C91B21A845}">
      <dgm:prSet/>
      <dgm:spPr/>
      <dgm:t>
        <a:bodyPr/>
        <a:lstStyle/>
        <a:p>
          <a:r>
            <a:rPr lang="en-US" b="1" i="0"/>
            <a:t>Data Analysis</a:t>
          </a:r>
          <a:r>
            <a:rPr lang="en-US" b="0" i="0"/>
            <a:t>: Analyze user behavior, trip performance, and fare trends to derive actionable insights.</a:t>
          </a:r>
          <a:endParaRPr lang="en-US"/>
        </a:p>
      </dgm:t>
    </dgm:pt>
    <dgm:pt modelId="{88F7DAF8-F933-40EF-9827-286F8FDDC967}" type="parTrans" cxnId="{5559B993-4DD8-41BF-B939-FE665BE379FA}">
      <dgm:prSet/>
      <dgm:spPr/>
      <dgm:t>
        <a:bodyPr/>
        <a:lstStyle/>
        <a:p>
          <a:endParaRPr lang="en-US"/>
        </a:p>
      </dgm:t>
    </dgm:pt>
    <dgm:pt modelId="{3A4F94D3-2213-4031-A2F5-F220F1EEAB52}" type="sibTrans" cxnId="{5559B993-4DD8-41BF-B939-FE665BE379FA}">
      <dgm:prSet/>
      <dgm:spPr/>
      <dgm:t>
        <a:bodyPr/>
        <a:lstStyle/>
        <a:p>
          <a:endParaRPr lang="en-US"/>
        </a:p>
      </dgm:t>
    </dgm:pt>
    <dgm:pt modelId="{3A7AE483-FEEB-467C-A3D0-C6497D557CE6}" type="pres">
      <dgm:prSet presAssocID="{82061370-69D3-41CB-A83C-005D277D776E}" presName="outerComposite" presStyleCnt="0">
        <dgm:presLayoutVars>
          <dgm:chMax val="5"/>
          <dgm:dir/>
          <dgm:resizeHandles val="exact"/>
        </dgm:presLayoutVars>
      </dgm:prSet>
      <dgm:spPr/>
    </dgm:pt>
    <dgm:pt modelId="{2BAE6A4C-541C-4148-8A06-150E2061E08B}" type="pres">
      <dgm:prSet presAssocID="{82061370-69D3-41CB-A83C-005D277D776E}" presName="dummyMaxCanvas" presStyleCnt="0">
        <dgm:presLayoutVars/>
      </dgm:prSet>
      <dgm:spPr/>
    </dgm:pt>
    <dgm:pt modelId="{7234B4A7-B1C5-4FF0-A962-FD32CFBE427C}" type="pres">
      <dgm:prSet presAssocID="{82061370-69D3-41CB-A83C-005D277D776E}" presName="ThreeNodes_1" presStyleLbl="node1" presStyleIdx="0" presStyleCnt="3">
        <dgm:presLayoutVars>
          <dgm:bulletEnabled val="1"/>
        </dgm:presLayoutVars>
      </dgm:prSet>
      <dgm:spPr/>
    </dgm:pt>
    <dgm:pt modelId="{DA125AF5-C851-4923-927F-05BF570CD286}" type="pres">
      <dgm:prSet presAssocID="{82061370-69D3-41CB-A83C-005D277D776E}" presName="ThreeNodes_2" presStyleLbl="node1" presStyleIdx="1" presStyleCnt="3">
        <dgm:presLayoutVars>
          <dgm:bulletEnabled val="1"/>
        </dgm:presLayoutVars>
      </dgm:prSet>
      <dgm:spPr/>
    </dgm:pt>
    <dgm:pt modelId="{68086BCF-5240-4B66-AC83-73D434EAA3D6}" type="pres">
      <dgm:prSet presAssocID="{82061370-69D3-41CB-A83C-005D277D776E}" presName="ThreeNodes_3" presStyleLbl="node1" presStyleIdx="2" presStyleCnt="3">
        <dgm:presLayoutVars>
          <dgm:bulletEnabled val="1"/>
        </dgm:presLayoutVars>
      </dgm:prSet>
      <dgm:spPr/>
    </dgm:pt>
    <dgm:pt modelId="{88E1E48B-BA28-47C9-B89D-84D8D85ECA09}" type="pres">
      <dgm:prSet presAssocID="{82061370-69D3-41CB-A83C-005D277D776E}" presName="ThreeConn_1-2" presStyleLbl="fgAccFollowNode1" presStyleIdx="0" presStyleCnt="2">
        <dgm:presLayoutVars>
          <dgm:bulletEnabled val="1"/>
        </dgm:presLayoutVars>
      </dgm:prSet>
      <dgm:spPr/>
    </dgm:pt>
    <dgm:pt modelId="{F569E479-6A2D-4E17-BDBA-A010E5756F45}" type="pres">
      <dgm:prSet presAssocID="{82061370-69D3-41CB-A83C-005D277D776E}" presName="ThreeConn_2-3" presStyleLbl="fgAccFollowNode1" presStyleIdx="1" presStyleCnt="2">
        <dgm:presLayoutVars>
          <dgm:bulletEnabled val="1"/>
        </dgm:presLayoutVars>
      </dgm:prSet>
      <dgm:spPr/>
    </dgm:pt>
    <dgm:pt modelId="{6C04BD28-28A0-495F-A5DA-ED21B7747EA6}" type="pres">
      <dgm:prSet presAssocID="{82061370-69D3-41CB-A83C-005D277D776E}" presName="ThreeNodes_1_text" presStyleLbl="node1" presStyleIdx="2" presStyleCnt="3">
        <dgm:presLayoutVars>
          <dgm:bulletEnabled val="1"/>
        </dgm:presLayoutVars>
      </dgm:prSet>
      <dgm:spPr/>
    </dgm:pt>
    <dgm:pt modelId="{02EE4DEE-01FB-408D-B96A-A4B7B0A79292}" type="pres">
      <dgm:prSet presAssocID="{82061370-69D3-41CB-A83C-005D277D776E}" presName="ThreeNodes_2_text" presStyleLbl="node1" presStyleIdx="2" presStyleCnt="3">
        <dgm:presLayoutVars>
          <dgm:bulletEnabled val="1"/>
        </dgm:presLayoutVars>
      </dgm:prSet>
      <dgm:spPr/>
    </dgm:pt>
    <dgm:pt modelId="{409B4FAC-1E53-40BF-B198-75A5039B68E9}" type="pres">
      <dgm:prSet presAssocID="{82061370-69D3-41CB-A83C-005D277D776E}" presName="ThreeNodes_3_text" presStyleLbl="node1" presStyleIdx="2" presStyleCnt="3">
        <dgm:presLayoutVars>
          <dgm:bulletEnabled val="1"/>
        </dgm:presLayoutVars>
      </dgm:prSet>
      <dgm:spPr/>
    </dgm:pt>
  </dgm:ptLst>
  <dgm:cxnLst>
    <dgm:cxn modelId="{0475510D-FB10-4176-ADB4-BDCEDFA64086}" srcId="{82061370-69D3-41CB-A83C-005D277D776E}" destId="{1F8484AF-AC17-4E03-90E1-2E3EB5E57AB0}" srcOrd="0" destOrd="0" parTransId="{2625D084-D7ED-4677-A803-6F3D59561750}" sibTransId="{5FF879AA-2145-4ED1-B498-CE9D2F6B4BFF}"/>
    <dgm:cxn modelId="{5EB0A41C-56DD-4E0A-92F6-49F9B2AEFD0F}" srcId="{82061370-69D3-41CB-A83C-005D277D776E}" destId="{B1B5092C-6FB3-44A3-BCC4-436F77979893}" srcOrd="1" destOrd="0" parTransId="{7F2DA4A7-ED77-4945-8750-F261180BB693}" sibTransId="{79326CED-7F5B-4606-89D0-94EEC03471AD}"/>
    <dgm:cxn modelId="{3CF25F24-6A40-45D0-8AB2-38BC71A2067F}" type="presOf" srcId="{1F8484AF-AC17-4E03-90E1-2E3EB5E57AB0}" destId="{6C04BD28-28A0-495F-A5DA-ED21B7747EA6}" srcOrd="1" destOrd="0" presId="urn:microsoft.com/office/officeart/2005/8/layout/vProcess5"/>
    <dgm:cxn modelId="{33C4885D-18D8-4239-BA56-69BD98C4786F}" type="presOf" srcId="{82061370-69D3-41CB-A83C-005D277D776E}" destId="{3A7AE483-FEEB-467C-A3D0-C6497D557CE6}" srcOrd="0" destOrd="0" presId="urn:microsoft.com/office/officeart/2005/8/layout/vProcess5"/>
    <dgm:cxn modelId="{F6DC4E70-30C7-44BA-A15E-5BFD48AA0257}" type="presOf" srcId="{4D49267C-05D3-4C22-B292-21C91B21A845}" destId="{409B4FAC-1E53-40BF-B198-75A5039B68E9}" srcOrd="1" destOrd="0" presId="urn:microsoft.com/office/officeart/2005/8/layout/vProcess5"/>
    <dgm:cxn modelId="{80A87774-D117-46FC-994B-FDD6879B1126}" type="presOf" srcId="{4D49267C-05D3-4C22-B292-21C91B21A845}" destId="{68086BCF-5240-4B66-AC83-73D434EAA3D6}" srcOrd="0" destOrd="0" presId="urn:microsoft.com/office/officeart/2005/8/layout/vProcess5"/>
    <dgm:cxn modelId="{F3C56A82-8AB2-4498-AED4-F04C15F0D7DF}" type="presOf" srcId="{79326CED-7F5B-4606-89D0-94EEC03471AD}" destId="{F569E479-6A2D-4E17-BDBA-A010E5756F45}" srcOrd="0" destOrd="0" presId="urn:microsoft.com/office/officeart/2005/8/layout/vProcess5"/>
    <dgm:cxn modelId="{F6A1AC8B-EA6B-40AE-BF2C-58951A60A9B0}" type="presOf" srcId="{B1B5092C-6FB3-44A3-BCC4-436F77979893}" destId="{DA125AF5-C851-4923-927F-05BF570CD286}" srcOrd="0" destOrd="0" presId="urn:microsoft.com/office/officeart/2005/8/layout/vProcess5"/>
    <dgm:cxn modelId="{5559B993-4DD8-41BF-B939-FE665BE379FA}" srcId="{82061370-69D3-41CB-A83C-005D277D776E}" destId="{4D49267C-05D3-4C22-B292-21C91B21A845}" srcOrd="2" destOrd="0" parTransId="{88F7DAF8-F933-40EF-9827-286F8FDDC967}" sibTransId="{3A4F94D3-2213-4031-A2F5-F220F1EEAB52}"/>
    <dgm:cxn modelId="{7CD0EE9C-9590-4DDA-B41A-68D6FC8294EA}" type="presOf" srcId="{5FF879AA-2145-4ED1-B498-CE9D2F6B4BFF}" destId="{88E1E48B-BA28-47C9-B89D-84D8D85ECA09}" srcOrd="0" destOrd="0" presId="urn:microsoft.com/office/officeart/2005/8/layout/vProcess5"/>
    <dgm:cxn modelId="{F56483A6-68F4-4377-B550-6E5465CE2A7F}" type="presOf" srcId="{1F8484AF-AC17-4E03-90E1-2E3EB5E57AB0}" destId="{7234B4A7-B1C5-4FF0-A962-FD32CFBE427C}" srcOrd="0" destOrd="0" presId="urn:microsoft.com/office/officeart/2005/8/layout/vProcess5"/>
    <dgm:cxn modelId="{E64007C1-9968-461B-85B2-6D9892CB0673}" type="presOf" srcId="{B1B5092C-6FB3-44A3-BCC4-436F77979893}" destId="{02EE4DEE-01FB-408D-B96A-A4B7B0A79292}" srcOrd="1" destOrd="0" presId="urn:microsoft.com/office/officeart/2005/8/layout/vProcess5"/>
    <dgm:cxn modelId="{75C5D138-C280-4AD5-A6C4-798CC12CA180}" type="presParOf" srcId="{3A7AE483-FEEB-467C-A3D0-C6497D557CE6}" destId="{2BAE6A4C-541C-4148-8A06-150E2061E08B}" srcOrd="0" destOrd="0" presId="urn:microsoft.com/office/officeart/2005/8/layout/vProcess5"/>
    <dgm:cxn modelId="{F6AEDE98-E34C-483E-8A0A-07AE2F5AF9BC}" type="presParOf" srcId="{3A7AE483-FEEB-467C-A3D0-C6497D557CE6}" destId="{7234B4A7-B1C5-4FF0-A962-FD32CFBE427C}" srcOrd="1" destOrd="0" presId="urn:microsoft.com/office/officeart/2005/8/layout/vProcess5"/>
    <dgm:cxn modelId="{575F70D8-8742-46A7-84E5-DEDE7E240293}" type="presParOf" srcId="{3A7AE483-FEEB-467C-A3D0-C6497D557CE6}" destId="{DA125AF5-C851-4923-927F-05BF570CD286}" srcOrd="2" destOrd="0" presId="urn:microsoft.com/office/officeart/2005/8/layout/vProcess5"/>
    <dgm:cxn modelId="{229942D1-92F3-4FD1-94BF-3827995AB6D3}" type="presParOf" srcId="{3A7AE483-FEEB-467C-A3D0-C6497D557CE6}" destId="{68086BCF-5240-4B66-AC83-73D434EAA3D6}" srcOrd="3" destOrd="0" presId="urn:microsoft.com/office/officeart/2005/8/layout/vProcess5"/>
    <dgm:cxn modelId="{206C21C5-DE33-44D9-A178-46AD85326EE4}" type="presParOf" srcId="{3A7AE483-FEEB-467C-A3D0-C6497D557CE6}" destId="{88E1E48B-BA28-47C9-B89D-84D8D85ECA09}" srcOrd="4" destOrd="0" presId="urn:microsoft.com/office/officeart/2005/8/layout/vProcess5"/>
    <dgm:cxn modelId="{63AFA002-AC44-4EF4-9710-9A8198EA693C}" type="presParOf" srcId="{3A7AE483-FEEB-467C-A3D0-C6497D557CE6}" destId="{F569E479-6A2D-4E17-BDBA-A010E5756F45}" srcOrd="5" destOrd="0" presId="urn:microsoft.com/office/officeart/2005/8/layout/vProcess5"/>
    <dgm:cxn modelId="{08DD3DC3-CC55-4387-BEA6-EE985CE356A3}" type="presParOf" srcId="{3A7AE483-FEEB-467C-A3D0-C6497D557CE6}" destId="{6C04BD28-28A0-495F-A5DA-ED21B7747EA6}" srcOrd="6" destOrd="0" presId="urn:microsoft.com/office/officeart/2005/8/layout/vProcess5"/>
    <dgm:cxn modelId="{B1196241-E8FB-4560-AAF6-4E165C537073}" type="presParOf" srcId="{3A7AE483-FEEB-467C-A3D0-C6497D557CE6}" destId="{02EE4DEE-01FB-408D-B96A-A4B7B0A79292}" srcOrd="7" destOrd="0" presId="urn:microsoft.com/office/officeart/2005/8/layout/vProcess5"/>
    <dgm:cxn modelId="{CA4F709D-AAF0-41B0-863A-D7B9242E1272}" type="presParOf" srcId="{3A7AE483-FEEB-467C-A3D0-C6497D557CE6}" destId="{409B4FAC-1E53-40BF-B198-75A5039B68E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F4E14D-54C8-4ED0-9A7D-5ED4998CABB7}"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25453EBA-B809-4CAA-B7B2-B919AE54A31D}">
      <dgm:prSet/>
      <dgm:spPr/>
      <dgm:t>
        <a:bodyPr/>
        <a:lstStyle/>
        <a:p>
          <a:r>
            <a:rPr lang="en-US"/>
            <a:t>SQL-image : SQL Server container setup and SQL scripts</a:t>
          </a:r>
        </a:p>
      </dgm:t>
    </dgm:pt>
    <dgm:pt modelId="{4A902028-1385-419D-8D73-841138AAFE2E}" type="parTrans" cxnId="{B1D181AE-841E-417D-858D-06380A76CD27}">
      <dgm:prSet/>
      <dgm:spPr/>
      <dgm:t>
        <a:bodyPr/>
        <a:lstStyle/>
        <a:p>
          <a:endParaRPr lang="en-US"/>
        </a:p>
      </dgm:t>
    </dgm:pt>
    <dgm:pt modelId="{8D3EEEAE-91BD-49A8-8DA3-E387543DE6F8}" type="sibTrans" cxnId="{B1D181AE-841E-417D-858D-06380A76CD27}">
      <dgm:prSet/>
      <dgm:spPr/>
      <dgm:t>
        <a:bodyPr/>
        <a:lstStyle/>
        <a:p>
          <a:endParaRPr lang="en-US"/>
        </a:p>
      </dgm:t>
    </dgm:pt>
    <dgm:pt modelId="{E2863DC5-0B7B-4511-AD03-C233DE46EFB5}">
      <dgm:prSet/>
      <dgm:spPr/>
      <dgm:t>
        <a:bodyPr/>
        <a:lstStyle/>
        <a:p>
          <a:r>
            <a:rPr lang="en-US"/>
            <a:t>Notebook-image : Jupyter notebook container for data processing.</a:t>
          </a:r>
        </a:p>
      </dgm:t>
    </dgm:pt>
    <dgm:pt modelId="{5887BDBF-2F52-4ABE-98E6-1D1C50DEBC21}" type="parTrans" cxnId="{ED1C0718-56B8-4558-8BBE-FE9D1B18BD70}">
      <dgm:prSet/>
      <dgm:spPr/>
      <dgm:t>
        <a:bodyPr/>
        <a:lstStyle/>
        <a:p>
          <a:endParaRPr lang="en-US"/>
        </a:p>
      </dgm:t>
    </dgm:pt>
    <dgm:pt modelId="{D33F573E-A1D6-4E65-AF19-664AADBE5F24}" type="sibTrans" cxnId="{ED1C0718-56B8-4558-8BBE-FE9D1B18BD70}">
      <dgm:prSet/>
      <dgm:spPr/>
      <dgm:t>
        <a:bodyPr/>
        <a:lstStyle/>
        <a:p>
          <a:endParaRPr lang="en-US"/>
        </a:p>
      </dgm:t>
    </dgm:pt>
    <dgm:pt modelId="{E1F98153-9A14-4B9E-B638-60F20AF65333}">
      <dgm:prSet/>
      <dgm:spPr/>
      <dgm:t>
        <a:bodyPr/>
        <a:lstStyle/>
        <a:p>
          <a:r>
            <a:rPr lang="en-US"/>
            <a:t>Shell-image : Shell script container for exporting data to CSV.</a:t>
          </a:r>
        </a:p>
      </dgm:t>
    </dgm:pt>
    <dgm:pt modelId="{A9DAE3DC-FBD6-4A04-A5FC-C6EE2930235F}" type="parTrans" cxnId="{80EDA668-4FF2-416B-8FB7-F5F4C430E9EA}">
      <dgm:prSet/>
      <dgm:spPr/>
      <dgm:t>
        <a:bodyPr/>
        <a:lstStyle/>
        <a:p>
          <a:endParaRPr lang="en-US"/>
        </a:p>
      </dgm:t>
    </dgm:pt>
    <dgm:pt modelId="{C24F5794-25F2-434C-9AB6-C58EEFB7F7AB}" type="sibTrans" cxnId="{80EDA668-4FF2-416B-8FB7-F5F4C430E9EA}">
      <dgm:prSet/>
      <dgm:spPr/>
      <dgm:t>
        <a:bodyPr/>
        <a:lstStyle/>
        <a:p>
          <a:endParaRPr lang="en-US"/>
        </a:p>
      </dgm:t>
    </dgm:pt>
    <dgm:pt modelId="{4F7486ED-F31D-424A-9EC1-0698FDC41B02}">
      <dgm:prSet/>
      <dgm:spPr/>
      <dgm:t>
        <a:bodyPr/>
        <a:lstStyle/>
        <a:p>
          <a:r>
            <a:rPr lang="en-US"/>
            <a:t>Powershell-image : PowerShell container for environments requiring PowerShell.</a:t>
          </a:r>
        </a:p>
      </dgm:t>
    </dgm:pt>
    <dgm:pt modelId="{847FF1B2-9B53-4CE6-B1A8-AFAB83080CB3}" type="parTrans" cxnId="{339ED547-9040-42D3-B624-E5CDF681273C}">
      <dgm:prSet/>
      <dgm:spPr/>
      <dgm:t>
        <a:bodyPr/>
        <a:lstStyle/>
        <a:p>
          <a:endParaRPr lang="en-US"/>
        </a:p>
      </dgm:t>
    </dgm:pt>
    <dgm:pt modelId="{2DF1FD52-B0D3-47FF-8DAF-81CE9B7942E0}" type="sibTrans" cxnId="{339ED547-9040-42D3-B624-E5CDF681273C}">
      <dgm:prSet/>
      <dgm:spPr/>
      <dgm:t>
        <a:bodyPr/>
        <a:lstStyle/>
        <a:p>
          <a:endParaRPr lang="en-US"/>
        </a:p>
      </dgm:t>
    </dgm:pt>
    <dgm:pt modelId="{656604EE-3AEB-4488-85E1-C7776BD95DB7}">
      <dgm:prSet/>
      <dgm:spPr/>
      <dgm:t>
        <a:bodyPr/>
        <a:lstStyle/>
        <a:p>
          <a:r>
            <a:rPr lang="en-US"/>
            <a:t>Airflow : DAG setup for Apache Airflow orchestration.</a:t>
          </a:r>
        </a:p>
      </dgm:t>
    </dgm:pt>
    <dgm:pt modelId="{1D961D19-DE05-4C1D-9D40-DA6B371B4D2F}" type="parTrans" cxnId="{2A6F91F1-E465-4F50-A525-0D6A3A891CCE}">
      <dgm:prSet/>
      <dgm:spPr/>
      <dgm:t>
        <a:bodyPr/>
        <a:lstStyle/>
        <a:p>
          <a:endParaRPr lang="en-US"/>
        </a:p>
      </dgm:t>
    </dgm:pt>
    <dgm:pt modelId="{E9068919-98C0-47CC-A2C3-5FAF0A2FFD4E}" type="sibTrans" cxnId="{2A6F91F1-E465-4F50-A525-0D6A3A891CCE}">
      <dgm:prSet/>
      <dgm:spPr/>
      <dgm:t>
        <a:bodyPr/>
        <a:lstStyle/>
        <a:p>
          <a:endParaRPr lang="en-US"/>
        </a:p>
      </dgm:t>
    </dgm:pt>
    <dgm:pt modelId="{32E612B0-1AE6-48A5-AF22-EFCE479EC76F}">
      <dgm:prSet/>
      <dgm:spPr/>
      <dgm:t>
        <a:bodyPr/>
        <a:lstStyle/>
        <a:p>
          <a:r>
            <a:rPr lang="en-US"/>
            <a:t>docker-compose.yml : Manages Docker services across the entire project.</a:t>
          </a:r>
        </a:p>
      </dgm:t>
    </dgm:pt>
    <dgm:pt modelId="{F7D3E43B-D82B-4636-8315-EE66BAA1AFDF}" type="parTrans" cxnId="{74D66971-138D-4883-BC4E-DFA27CE8BCF5}">
      <dgm:prSet/>
      <dgm:spPr/>
      <dgm:t>
        <a:bodyPr/>
        <a:lstStyle/>
        <a:p>
          <a:endParaRPr lang="en-US"/>
        </a:p>
      </dgm:t>
    </dgm:pt>
    <dgm:pt modelId="{EEB83DD1-6043-4D03-A5C3-C4E62D9BA6D7}" type="sibTrans" cxnId="{74D66971-138D-4883-BC4E-DFA27CE8BCF5}">
      <dgm:prSet/>
      <dgm:spPr/>
      <dgm:t>
        <a:bodyPr/>
        <a:lstStyle/>
        <a:p>
          <a:endParaRPr lang="en-US"/>
        </a:p>
      </dgm:t>
    </dgm:pt>
    <dgm:pt modelId="{A56A2F62-1D73-4DE8-81E5-A1A9272DEE65}" type="pres">
      <dgm:prSet presAssocID="{55F4E14D-54C8-4ED0-9A7D-5ED4998CABB7}" presName="diagram" presStyleCnt="0">
        <dgm:presLayoutVars>
          <dgm:dir/>
          <dgm:resizeHandles val="exact"/>
        </dgm:presLayoutVars>
      </dgm:prSet>
      <dgm:spPr/>
    </dgm:pt>
    <dgm:pt modelId="{A7A7273E-04C0-4A2A-BFC2-C4C39548AA93}" type="pres">
      <dgm:prSet presAssocID="{25453EBA-B809-4CAA-B7B2-B919AE54A31D}" presName="node" presStyleLbl="node1" presStyleIdx="0" presStyleCnt="6">
        <dgm:presLayoutVars>
          <dgm:bulletEnabled val="1"/>
        </dgm:presLayoutVars>
      </dgm:prSet>
      <dgm:spPr/>
    </dgm:pt>
    <dgm:pt modelId="{3E022BE6-519C-43A0-A7BC-24D5D8B6CE41}" type="pres">
      <dgm:prSet presAssocID="{8D3EEEAE-91BD-49A8-8DA3-E387543DE6F8}" presName="sibTrans" presStyleCnt="0"/>
      <dgm:spPr/>
    </dgm:pt>
    <dgm:pt modelId="{026B00D3-6BAE-4CB4-92BE-D58BA5A61F2D}" type="pres">
      <dgm:prSet presAssocID="{E2863DC5-0B7B-4511-AD03-C233DE46EFB5}" presName="node" presStyleLbl="node1" presStyleIdx="1" presStyleCnt="6">
        <dgm:presLayoutVars>
          <dgm:bulletEnabled val="1"/>
        </dgm:presLayoutVars>
      </dgm:prSet>
      <dgm:spPr/>
    </dgm:pt>
    <dgm:pt modelId="{9AF5433E-B865-47C9-820A-606F06374257}" type="pres">
      <dgm:prSet presAssocID="{D33F573E-A1D6-4E65-AF19-664AADBE5F24}" presName="sibTrans" presStyleCnt="0"/>
      <dgm:spPr/>
    </dgm:pt>
    <dgm:pt modelId="{A4B36D3F-F0D1-4552-A17C-4A8F0ABEB780}" type="pres">
      <dgm:prSet presAssocID="{E1F98153-9A14-4B9E-B638-60F20AF65333}" presName="node" presStyleLbl="node1" presStyleIdx="2" presStyleCnt="6">
        <dgm:presLayoutVars>
          <dgm:bulletEnabled val="1"/>
        </dgm:presLayoutVars>
      </dgm:prSet>
      <dgm:spPr/>
    </dgm:pt>
    <dgm:pt modelId="{12C9FB9C-81C5-4F88-B609-8F25005B409D}" type="pres">
      <dgm:prSet presAssocID="{C24F5794-25F2-434C-9AB6-C58EEFB7F7AB}" presName="sibTrans" presStyleCnt="0"/>
      <dgm:spPr/>
    </dgm:pt>
    <dgm:pt modelId="{E45DBEDA-C272-4CC5-BAAD-2C3F99EBC6A5}" type="pres">
      <dgm:prSet presAssocID="{4F7486ED-F31D-424A-9EC1-0698FDC41B02}" presName="node" presStyleLbl="node1" presStyleIdx="3" presStyleCnt="6">
        <dgm:presLayoutVars>
          <dgm:bulletEnabled val="1"/>
        </dgm:presLayoutVars>
      </dgm:prSet>
      <dgm:spPr/>
    </dgm:pt>
    <dgm:pt modelId="{EC81CB37-0846-4A5F-A358-0DAFF3D972D4}" type="pres">
      <dgm:prSet presAssocID="{2DF1FD52-B0D3-47FF-8DAF-81CE9B7942E0}" presName="sibTrans" presStyleCnt="0"/>
      <dgm:spPr/>
    </dgm:pt>
    <dgm:pt modelId="{EF0A66F5-BD28-4431-9F18-D2B616BE763E}" type="pres">
      <dgm:prSet presAssocID="{656604EE-3AEB-4488-85E1-C7776BD95DB7}" presName="node" presStyleLbl="node1" presStyleIdx="4" presStyleCnt="6">
        <dgm:presLayoutVars>
          <dgm:bulletEnabled val="1"/>
        </dgm:presLayoutVars>
      </dgm:prSet>
      <dgm:spPr/>
    </dgm:pt>
    <dgm:pt modelId="{A5EC55CC-F225-4DBE-A2B1-1EF3EF0FC6CF}" type="pres">
      <dgm:prSet presAssocID="{E9068919-98C0-47CC-A2C3-5FAF0A2FFD4E}" presName="sibTrans" presStyleCnt="0"/>
      <dgm:spPr/>
    </dgm:pt>
    <dgm:pt modelId="{1F98AA56-EB38-43D5-9AAF-5EDAB6A1D080}" type="pres">
      <dgm:prSet presAssocID="{32E612B0-1AE6-48A5-AF22-EFCE479EC76F}" presName="node" presStyleLbl="node1" presStyleIdx="5" presStyleCnt="6">
        <dgm:presLayoutVars>
          <dgm:bulletEnabled val="1"/>
        </dgm:presLayoutVars>
      </dgm:prSet>
      <dgm:spPr/>
    </dgm:pt>
  </dgm:ptLst>
  <dgm:cxnLst>
    <dgm:cxn modelId="{F878B90B-9292-4E7E-BD76-C2F24A266B34}" type="presOf" srcId="{E2863DC5-0B7B-4511-AD03-C233DE46EFB5}" destId="{026B00D3-6BAE-4CB4-92BE-D58BA5A61F2D}" srcOrd="0" destOrd="0" presId="urn:microsoft.com/office/officeart/2005/8/layout/default"/>
    <dgm:cxn modelId="{ED1C0718-56B8-4558-8BBE-FE9D1B18BD70}" srcId="{55F4E14D-54C8-4ED0-9A7D-5ED4998CABB7}" destId="{E2863DC5-0B7B-4511-AD03-C233DE46EFB5}" srcOrd="1" destOrd="0" parTransId="{5887BDBF-2F52-4ABE-98E6-1D1C50DEBC21}" sibTransId="{D33F573E-A1D6-4E65-AF19-664AADBE5F24}"/>
    <dgm:cxn modelId="{3F6B0347-F734-4052-A817-D12498061A87}" type="presOf" srcId="{55F4E14D-54C8-4ED0-9A7D-5ED4998CABB7}" destId="{A56A2F62-1D73-4DE8-81E5-A1A9272DEE65}" srcOrd="0" destOrd="0" presId="urn:microsoft.com/office/officeart/2005/8/layout/default"/>
    <dgm:cxn modelId="{339ED547-9040-42D3-B624-E5CDF681273C}" srcId="{55F4E14D-54C8-4ED0-9A7D-5ED4998CABB7}" destId="{4F7486ED-F31D-424A-9EC1-0698FDC41B02}" srcOrd="3" destOrd="0" parTransId="{847FF1B2-9B53-4CE6-B1A8-AFAB83080CB3}" sibTransId="{2DF1FD52-B0D3-47FF-8DAF-81CE9B7942E0}"/>
    <dgm:cxn modelId="{80EDA668-4FF2-416B-8FB7-F5F4C430E9EA}" srcId="{55F4E14D-54C8-4ED0-9A7D-5ED4998CABB7}" destId="{E1F98153-9A14-4B9E-B638-60F20AF65333}" srcOrd="2" destOrd="0" parTransId="{A9DAE3DC-FBD6-4A04-A5FC-C6EE2930235F}" sibTransId="{C24F5794-25F2-434C-9AB6-C58EEFB7F7AB}"/>
    <dgm:cxn modelId="{897F754A-6544-45BC-85DB-BA9C4D916A72}" type="presOf" srcId="{E1F98153-9A14-4B9E-B638-60F20AF65333}" destId="{A4B36D3F-F0D1-4552-A17C-4A8F0ABEB780}" srcOrd="0" destOrd="0" presId="urn:microsoft.com/office/officeart/2005/8/layout/default"/>
    <dgm:cxn modelId="{9ABE2F4D-05E2-4857-9C56-A740E7E17D2A}" type="presOf" srcId="{32E612B0-1AE6-48A5-AF22-EFCE479EC76F}" destId="{1F98AA56-EB38-43D5-9AAF-5EDAB6A1D080}" srcOrd="0" destOrd="0" presId="urn:microsoft.com/office/officeart/2005/8/layout/default"/>
    <dgm:cxn modelId="{74D66971-138D-4883-BC4E-DFA27CE8BCF5}" srcId="{55F4E14D-54C8-4ED0-9A7D-5ED4998CABB7}" destId="{32E612B0-1AE6-48A5-AF22-EFCE479EC76F}" srcOrd="5" destOrd="0" parTransId="{F7D3E43B-D82B-4636-8315-EE66BAA1AFDF}" sibTransId="{EEB83DD1-6043-4D03-A5C3-C4E62D9BA6D7}"/>
    <dgm:cxn modelId="{A26E0072-D50D-4A6E-B12B-4E828650DEA5}" type="presOf" srcId="{4F7486ED-F31D-424A-9EC1-0698FDC41B02}" destId="{E45DBEDA-C272-4CC5-BAAD-2C3F99EBC6A5}" srcOrd="0" destOrd="0" presId="urn:microsoft.com/office/officeart/2005/8/layout/default"/>
    <dgm:cxn modelId="{654B38A5-50C5-457D-9C1D-ADEC4975251E}" type="presOf" srcId="{656604EE-3AEB-4488-85E1-C7776BD95DB7}" destId="{EF0A66F5-BD28-4431-9F18-D2B616BE763E}" srcOrd="0" destOrd="0" presId="urn:microsoft.com/office/officeart/2005/8/layout/default"/>
    <dgm:cxn modelId="{B1D181AE-841E-417D-858D-06380A76CD27}" srcId="{55F4E14D-54C8-4ED0-9A7D-5ED4998CABB7}" destId="{25453EBA-B809-4CAA-B7B2-B919AE54A31D}" srcOrd="0" destOrd="0" parTransId="{4A902028-1385-419D-8D73-841138AAFE2E}" sibTransId="{8D3EEEAE-91BD-49A8-8DA3-E387543DE6F8}"/>
    <dgm:cxn modelId="{5AD818CC-F0D1-42C5-AEB4-D4ED79E7DF3C}" type="presOf" srcId="{25453EBA-B809-4CAA-B7B2-B919AE54A31D}" destId="{A7A7273E-04C0-4A2A-BFC2-C4C39548AA93}" srcOrd="0" destOrd="0" presId="urn:microsoft.com/office/officeart/2005/8/layout/default"/>
    <dgm:cxn modelId="{2A6F91F1-E465-4F50-A525-0D6A3A891CCE}" srcId="{55F4E14D-54C8-4ED0-9A7D-5ED4998CABB7}" destId="{656604EE-3AEB-4488-85E1-C7776BD95DB7}" srcOrd="4" destOrd="0" parTransId="{1D961D19-DE05-4C1D-9D40-DA6B371B4D2F}" sibTransId="{E9068919-98C0-47CC-A2C3-5FAF0A2FFD4E}"/>
    <dgm:cxn modelId="{909B3A46-89CD-4666-9CB5-7E382ED2A954}" type="presParOf" srcId="{A56A2F62-1D73-4DE8-81E5-A1A9272DEE65}" destId="{A7A7273E-04C0-4A2A-BFC2-C4C39548AA93}" srcOrd="0" destOrd="0" presId="urn:microsoft.com/office/officeart/2005/8/layout/default"/>
    <dgm:cxn modelId="{914BEDF1-D445-4FD3-944C-078BED88CF94}" type="presParOf" srcId="{A56A2F62-1D73-4DE8-81E5-A1A9272DEE65}" destId="{3E022BE6-519C-43A0-A7BC-24D5D8B6CE41}" srcOrd="1" destOrd="0" presId="urn:microsoft.com/office/officeart/2005/8/layout/default"/>
    <dgm:cxn modelId="{F188316C-930B-4572-ABCF-CF28D20F3707}" type="presParOf" srcId="{A56A2F62-1D73-4DE8-81E5-A1A9272DEE65}" destId="{026B00D3-6BAE-4CB4-92BE-D58BA5A61F2D}" srcOrd="2" destOrd="0" presId="urn:microsoft.com/office/officeart/2005/8/layout/default"/>
    <dgm:cxn modelId="{3B804C21-A6F5-4847-A90C-1A9CD9B85D24}" type="presParOf" srcId="{A56A2F62-1D73-4DE8-81E5-A1A9272DEE65}" destId="{9AF5433E-B865-47C9-820A-606F06374257}" srcOrd="3" destOrd="0" presId="urn:microsoft.com/office/officeart/2005/8/layout/default"/>
    <dgm:cxn modelId="{00C0B38A-287A-48E1-B06F-B2EDEAC960ED}" type="presParOf" srcId="{A56A2F62-1D73-4DE8-81E5-A1A9272DEE65}" destId="{A4B36D3F-F0D1-4552-A17C-4A8F0ABEB780}" srcOrd="4" destOrd="0" presId="urn:microsoft.com/office/officeart/2005/8/layout/default"/>
    <dgm:cxn modelId="{CC0DA8EE-F940-4DB7-AC61-0DDEE3A51197}" type="presParOf" srcId="{A56A2F62-1D73-4DE8-81E5-A1A9272DEE65}" destId="{12C9FB9C-81C5-4F88-B609-8F25005B409D}" srcOrd="5" destOrd="0" presId="urn:microsoft.com/office/officeart/2005/8/layout/default"/>
    <dgm:cxn modelId="{523BAC44-C42D-457F-8345-08F47E3A3FCF}" type="presParOf" srcId="{A56A2F62-1D73-4DE8-81E5-A1A9272DEE65}" destId="{E45DBEDA-C272-4CC5-BAAD-2C3F99EBC6A5}" srcOrd="6" destOrd="0" presId="urn:microsoft.com/office/officeart/2005/8/layout/default"/>
    <dgm:cxn modelId="{035345E6-F4C1-4C33-A9EC-F5C58D4EDE68}" type="presParOf" srcId="{A56A2F62-1D73-4DE8-81E5-A1A9272DEE65}" destId="{EC81CB37-0846-4A5F-A358-0DAFF3D972D4}" srcOrd="7" destOrd="0" presId="urn:microsoft.com/office/officeart/2005/8/layout/default"/>
    <dgm:cxn modelId="{55413F8D-E832-40C5-91F2-1D2ACF9B4ED4}" type="presParOf" srcId="{A56A2F62-1D73-4DE8-81E5-A1A9272DEE65}" destId="{EF0A66F5-BD28-4431-9F18-D2B616BE763E}" srcOrd="8" destOrd="0" presId="urn:microsoft.com/office/officeart/2005/8/layout/default"/>
    <dgm:cxn modelId="{5226D7C4-86DB-4836-BE53-F8226BF2358E}" type="presParOf" srcId="{A56A2F62-1D73-4DE8-81E5-A1A9272DEE65}" destId="{A5EC55CC-F225-4DBE-A2B1-1EF3EF0FC6CF}" srcOrd="9" destOrd="0" presId="urn:microsoft.com/office/officeart/2005/8/layout/default"/>
    <dgm:cxn modelId="{39722549-AF89-476C-A578-2A281C437C15}" type="presParOf" srcId="{A56A2F62-1D73-4DE8-81E5-A1A9272DEE65}" destId="{1F98AA56-EB38-43D5-9AAF-5EDAB6A1D08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54B596-51C6-462B-81FF-C1A1ED1EE4F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6085966-CB1B-44B7-B174-310ED61D6475}">
      <dgm:prSet/>
      <dgm:spPr/>
      <dgm:t>
        <a:bodyPr/>
        <a:lstStyle/>
        <a:p>
          <a:r>
            <a:rPr lang="en-US" b="1" i="0" baseline="0"/>
            <a:t>Project Overview</a:t>
          </a:r>
          <a:r>
            <a:rPr lang="en-US" b="0" i="0" baseline="0"/>
            <a:t>:</a:t>
          </a:r>
          <a:endParaRPr lang="en-US"/>
        </a:p>
      </dgm:t>
    </dgm:pt>
    <dgm:pt modelId="{A3CDB5CC-80C1-4FE2-931D-FDC71484ED05}" type="parTrans" cxnId="{04D669C4-D3DF-41F8-A1A1-CF42D8975544}">
      <dgm:prSet/>
      <dgm:spPr/>
      <dgm:t>
        <a:bodyPr/>
        <a:lstStyle/>
        <a:p>
          <a:endParaRPr lang="en-US"/>
        </a:p>
      </dgm:t>
    </dgm:pt>
    <dgm:pt modelId="{10E02A3B-893A-40EF-8073-1A742A32B5FA}" type="sibTrans" cxnId="{04D669C4-D3DF-41F8-A1A1-CF42D8975544}">
      <dgm:prSet/>
      <dgm:spPr/>
      <dgm:t>
        <a:bodyPr/>
        <a:lstStyle/>
        <a:p>
          <a:endParaRPr lang="en-US"/>
        </a:p>
      </dgm:t>
    </dgm:pt>
    <dgm:pt modelId="{CDEED44B-B4EF-438A-B33C-0C485C923C1E}">
      <dgm:prSet/>
      <dgm:spPr/>
      <dgm:t>
        <a:bodyPr/>
        <a:lstStyle/>
        <a:p>
          <a:r>
            <a:rPr lang="en-US" b="0" i="0" baseline="0"/>
            <a:t>Building a machine learning model to predict the base fare for a transportation service based on trip distance.</a:t>
          </a:r>
          <a:endParaRPr lang="en-US"/>
        </a:p>
      </dgm:t>
    </dgm:pt>
    <dgm:pt modelId="{1909F2A6-5010-48DA-B209-B9BE413AAB6C}" type="parTrans" cxnId="{B15FDD22-FCB4-4472-A099-A7A8729FEC8E}">
      <dgm:prSet/>
      <dgm:spPr/>
      <dgm:t>
        <a:bodyPr/>
        <a:lstStyle/>
        <a:p>
          <a:endParaRPr lang="en-US"/>
        </a:p>
      </dgm:t>
    </dgm:pt>
    <dgm:pt modelId="{C7B6B890-55D2-4E44-8BE9-9626CB40CA12}" type="sibTrans" cxnId="{B15FDD22-FCB4-4472-A099-A7A8729FEC8E}">
      <dgm:prSet/>
      <dgm:spPr/>
      <dgm:t>
        <a:bodyPr/>
        <a:lstStyle/>
        <a:p>
          <a:endParaRPr lang="en-US"/>
        </a:p>
      </dgm:t>
    </dgm:pt>
    <dgm:pt modelId="{71CD71F8-295D-4120-9D3A-6EA3C45C4219}">
      <dgm:prSet/>
      <dgm:spPr/>
      <dgm:t>
        <a:bodyPr/>
        <a:lstStyle/>
        <a:p>
          <a:r>
            <a:rPr lang="en-US" b="0" i="0" baseline="0"/>
            <a:t>Data stored in Delta Lake and processed in a Spark environment using PySpark.</a:t>
          </a:r>
          <a:endParaRPr lang="en-US"/>
        </a:p>
      </dgm:t>
    </dgm:pt>
    <dgm:pt modelId="{06C499E7-8A25-46A7-8CDC-5FC861BFD182}" type="parTrans" cxnId="{97B0BD5A-1A3D-4FF4-82D5-FE61FCEB6F88}">
      <dgm:prSet/>
      <dgm:spPr/>
      <dgm:t>
        <a:bodyPr/>
        <a:lstStyle/>
        <a:p>
          <a:endParaRPr lang="en-US"/>
        </a:p>
      </dgm:t>
    </dgm:pt>
    <dgm:pt modelId="{5F04A90D-CC46-4874-AE1A-FF6CDEBC55BE}" type="sibTrans" cxnId="{97B0BD5A-1A3D-4FF4-82D5-FE61FCEB6F88}">
      <dgm:prSet/>
      <dgm:spPr/>
      <dgm:t>
        <a:bodyPr/>
        <a:lstStyle/>
        <a:p>
          <a:endParaRPr lang="en-US"/>
        </a:p>
      </dgm:t>
    </dgm:pt>
    <dgm:pt modelId="{9E6D01B8-0902-49F5-820E-712DD3F90CFA}">
      <dgm:prSet/>
      <dgm:spPr/>
      <dgm:t>
        <a:bodyPr/>
        <a:lstStyle/>
        <a:p>
          <a:r>
            <a:rPr lang="en-US" b="1" i="0" baseline="0"/>
            <a:t>Data Sources</a:t>
          </a:r>
          <a:r>
            <a:rPr lang="en-US" b="0" i="0" baseline="0"/>
            <a:t>:</a:t>
          </a:r>
          <a:endParaRPr lang="en-US"/>
        </a:p>
      </dgm:t>
    </dgm:pt>
    <dgm:pt modelId="{FB6D9B3B-7DE5-44EA-890E-93DB4F40464D}" type="parTrans" cxnId="{2C29CBC1-AC81-44AC-A1B4-CE7102027217}">
      <dgm:prSet/>
      <dgm:spPr/>
      <dgm:t>
        <a:bodyPr/>
        <a:lstStyle/>
        <a:p>
          <a:endParaRPr lang="en-US"/>
        </a:p>
      </dgm:t>
    </dgm:pt>
    <dgm:pt modelId="{418BEC62-9A27-4DBA-A8F4-04B1049349CC}" type="sibTrans" cxnId="{2C29CBC1-AC81-44AC-A1B4-CE7102027217}">
      <dgm:prSet/>
      <dgm:spPr/>
      <dgm:t>
        <a:bodyPr/>
        <a:lstStyle/>
        <a:p>
          <a:endParaRPr lang="en-US"/>
        </a:p>
      </dgm:t>
    </dgm:pt>
    <dgm:pt modelId="{9BFEE8B4-117D-46DA-99AF-EF408ECDD9FE}">
      <dgm:prSet/>
      <dgm:spPr/>
      <dgm:t>
        <a:bodyPr/>
        <a:lstStyle/>
        <a:p>
          <a:r>
            <a:rPr lang="en-US" b="1" i="0" baseline="0"/>
            <a:t>Fact Table</a:t>
          </a:r>
          <a:r>
            <a:rPr lang="en-US" b="0" i="0" baseline="0"/>
            <a:t>: Contains trip details such as distance, pickup and dropoff times, fare amount, and payment types.</a:t>
          </a:r>
          <a:endParaRPr lang="en-US"/>
        </a:p>
      </dgm:t>
    </dgm:pt>
    <dgm:pt modelId="{9CE30420-20E6-42D9-89D2-53168748E7D8}" type="parTrans" cxnId="{2CD92957-126F-42E6-9F41-59978A507DBE}">
      <dgm:prSet/>
      <dgm:spPr/>
      <dgm:t>
        <a:bodyPr/>
        <a:lstStyle/>
        <a:p>
          <a:endParaRPr lang="en-US"/>
        </a:p>
      </dgm:t>
    </dgm:pt>
    <dgm:pt modelId="{209FB2EB-3F36-4B6D-8F2F-FC820AEE42A8}" type="sibTrans" cxnId="{2CD92957-126F-42E6-9F41-59978A507DBE}">
      <dgm:prSet/>
      <dgm:spPr/>
      <dgm:t>
        <a:bodyPr/>
        <a:lstStyle/>
        <a:p>
          <a:endParaRPr lang="en-US"/>
        </a:p>
      </dgm:t>
    </dgm:pt>
    <dgm:pt modelId="{113A940A-12B0-4F36-93F7-D52FEECDCC8B}">
      <dgm:prSet/>
      <dgm:spPr/>
      <dgm:t>
        <a:bodyPr/>
        <a:lstStyle/>
        <a:p>
          <a:r>
            <a:rPr lang="en-US" b="1" i="0" baseline="0"/>
            <a:t>Dimension Tables</a:t>
          </a:r>
          <a:r>
            <a:rPr lang="en-US" b="0" i="0" baseline="0"/>
            <a:t>: Include user details, payment methods, and locations.</a:t>
          </a:r>
          <a:endParaRPr lang="en-US"/>
        </a:p>
      </dgm:t>
    </dgm:pt>
    <dgm:pt modelId="{2089D0CC-3A0E-4E2C-B846-DDEE3918BEF4}" type="parTrans" cxnId="{3CCF7F97-545E-4AF6-8C85-452AAD435F9B}">
      <dgm:prSet/>
      <dgm:spPr/>
      <dgm:t>
        <a:bodyPr/>
        <a:lstStyle/>
        <a:p>
          <a:endParaRPr lang="en-US"/>
        </a:p>
      </dgm:t>
    </dgm:pt>
    <dgm:pt modelId="{60D1D8AB-4452-47D7-A0E8-3E4B578369E7}" type="sibTrans" cxnId="{3CCF7F97-545E-4AF6-8C85-452AAD435F9B}">
      <dgm:prSet/>
      <dgm:spPr/>
      <dgm:t>
        <a:bodyPr/>
        <a:lstStyle/>
        <a:p>
          <a:endParaRPr lang="en-US"/>
        </a:p>
      </dgm:t>
    </dgm:pt>
    <dgm:pt modelId="{7887561A-67C6-4FD9-BFBA-24EE35D84377}" type="pres">
      <dgm:prSet presAssocID="{D154B596-51C6-462B-81FF-C1A1ED1EE4F6}" presName="root" presStyleCnt="0">
        <dgm:presLayoutVars>
          <dgm:dir/>
          <dgm:resizeHandles val="exact"/>
        </dgm:presLayoutVars>
      </dgm:prSet>
      <dgm:spPr/>
    </dgm:pt>
    <dgm:pt modelId="{BCAC6B75-4BF0-489D-BF05-D94D7101BD35}" type="pres">
      <dgm:prSet presAssocID="{26085966-CB1B-44B7-B174-310ED61D6475}" presName="compNode" presStyleCnt="0"/>
      <dgm:spPr/>
    </dgm:pt>
    <dgm:pt modelId="{8AA83938-036C-4386-BB2C-3C5AC7B237F1}" type="pres">
      <dgm:prSet presAssocID="{26085966-CB1B-44B7-B174-310ED61D6475}" presName="bgRect" presStyleLbl="bgShp" presStyleIdx="0" presStyleCnt="6"/>
      <dgm:spPr/>
    </dgm:pt>
    <dgm:pt modelId="{58F1CE9E-789C-476E-B40B-884710E73B6C}" type="pres">
      <dgm:prSet presAssocID="{26085966-CB1B-44B7-B174-310ED61D64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48BABCD4-CC3A-45E8-9EBC-AF03E8074E72}" type="pres">
      <dgm:prSet presAssocID="{26085966-CB1B-44B7-B174-310ED61D6475}" presName="spaceRect" presStyleCnt="0"/>
      <dgm:spPr/>
    </dgm:pt>
    <dgm:pt modelId="{DDA7BA2E-79C0-4F33-B412-2053484CB276}" type="pres">
      <dgm:prSet presAssocID="{26085966-CB1B-44B7-B174-310ED61D6475}" presName="parTx" presStyleLbl="revTx" presStyleIdx="0" presStyleCnt="6">
        <dgm:presLayoutVars>
          <dgm:chMax val="0"/>
          <dgm:chPref val="0"/>
        </dgm:presLayoutVars>
      </dgm:prSet>
      <dgm:spPr/>
    </dgm:pt>
    <dgm:pt modelId="{FACD27EB-C51A-42AB-A38C-B9BD85AD63E2}" type="pres">
      <dgm:prSet presAssocID="{10E02A3B-893A-40EF-8073-1A742A32B5FA}" presName="sibTrans" presStyleCnt="0"/>
      <dgm:spPr/>
    </dgm:pt>
    <dgm:pt modelId="{9AF34706-373A-49CD-B246-1CD85DC7634D}" type="pres">
      <dgm:prSet presAssocID="{CDEED44B-B4EF-438A-B33C-0C485C923C1E}" presName="compNode" presStyleCnt="0"/>
      <dgm:spPr/>
    </dgm:pt>
    <dgm:pt modelId="{59BFEBB7-E9F7-4509-98C7-EE175D9050D4}" type="pres">
      <dgm:prSet presAssocID="{CDEED44B-B4EF-438A-B33C-0C485C923C1E}" presName="bgRect" presStyleLbl="bgShp" presStyleIdx="1" presStyleCnt="6"/>
      <dgm:spPr/>
    </dgm:pt>
    <dgm:pt modelId="{E926DF91-AB31-4DA9-9B59-DA58A3BA859D}" type="pres">
      <dgm:prSet presAssocID="{CDEED44B-B4EF-438A-B33C-0C485C923C1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in"/>
        </a:ext>
      </dgm:extLst>
    </dgm:pt>
    <dgm:pt modelId="{729D4F07-D642-43FC-8A61-4A0001D0D2A1}" type="pres">
      <dgm:prSet presAssocID="{CDEED44B-B4EF-438A-B33C-0C485C923C1E}" presName="spaceRect" presStyleCnt="0"/>
      <dgm:spPr/>
    </dgm:pt>
    <dgm:pt modelId="{837E3B2D-D276-4F65-BFA2-B73FBDFC89F4}" type="pres">
      <dgm:prSet presAssocID="{CDEED44B-B4EF-438A-B33C-0C485C923C1E}" presName="parTx" presStyleLbl="revTx" presStyleIdx="1" presStyleCnt="6">
        <dgm:presLayoutVars>
          <dgm:chMax val="0"/>
          <dgm:chPref val="0"/>
        </dgm:presLayoutVars>
      </dgm:prSet>
      <dgm:spPr/>
    </dgm:pt>
    <dgm:pt modelId="{F7072A29-B689-4C68-854D-BAA6A69B650D}" type="pres">
      <dgm:prSet presAssocID="{C7B6B890-55D2-4E44-8BE9-9626CB40CA12}" presName="sibTrans" presStyleCnt="0"/>
      <dgm:spPr/>
    </dgm:pt>
    <dgm:pt modelId="{A1C53D5A-0C00-4456-8E48-DC5D45D99D5F}" type="pres">
      <dgm:prSet presAssocID="{71CD71F8-295D-4120-9D3A-6EA3C45C4219}" presName="compNode" presStyleCnt="0"/>
      <dgm:spPr/>
    </dgm:pt>
    <dgm:pt modelId="{BDEB0924-8616-43C4-8158-5313CEBF218D}" type="pres">
      <dgm:prSet presAssocID="{71CD71F8-295D-4120-9D3A-6EA3C45C4219}" presName="bgRect" presStyleLbl="bgShp" presStyleIdx="2" presStyleCnt="6"/>
      <dgm:spPr/>
    </dgm:pt>
    <dgm:pt modelId="{1B0F950B-58ED-421A-AFC7-66EEC2A38851}" type="pres">
      <dgm:prSet presAssocID="{71CD71F8-295D-4120-9D3A-6EA3C45C421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B19F2B24-A859-4223-B498-D22F7F9C38A3}" type="pres">
      <dgm:prSet presAssocID="{71CD71F8-295D-4120-9D3A-6EA3C45C4219}" presName="spaceRect" presStyleCnt="0"/>
      <dgm:spPr/>
    </dgm:pt>
    <dgm:pt modelId="{5C554690-A416-433A-B322-E010BF4822CF}" type="pres">
      <dgm:prSet presAssocID="{71CD71F8-295D-4120-9D3A-6EA3C45C4219}" presName="parTx" presStyleLbl="revTx" presStyleIdx="2" presStyleCnt="6">
        <dgm:presLayoutVars>
          <dgm:chMax val="0"/>
          <dgm:chPref val="0"/>
        </dgm:presLayoutVars>
      </dgm:prSet>
      <dgm:spPr/>
    </dgm:pt>
    <dgm:pt modelId="{D6345236-4F84-4803-91B3-347C2BD0FA3E}" type="pres">
      <dgm:prSet presAssocID="{5F04A90D-CC46-4874-AE1A-FF6CDEBC55BE}" presName="sibTrans" presStyleCnt="0"/>
      <dgm:spPr/>
    </dgm:pt>
    <dgm:pt modelId="{31CC76E1-46F2-4A07-B103-C146B4ACA5A8}" type="pres">
      <dgm:prSet presAssocID="{9E6D01B8-0902-49F5-820E-712DD3F90CFA}" presName="compNode" presStyleCnt="0"/>
      <dgm:spPr/>
    </dgm:pt>
    <dgm:pt modelId="{000666E4-5E56-495B-8F2D-4D2F64689B02}" type="pres">
      <dgm:prSet presAssocID="{9E6D01B8-0902-49F5-820E-712DD3F90CFA}" presName="bgRect" presStyleLbl="bgShp" presStyleIdx="3" presStyleCnt="6"/>
      <dgm:spPr/>
    </dgm:pt>
    <dgm:pt modelId="{D400C56A-6E0E-40E5-B5D4-79B2202E359E}" type="pres">
      <dgm:prSet presAssocID="{9E6D01B8-0902-49F5-820E-712DD3F90CF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99DB826E-D5AA-4817-9D6E-21865C619989}" type="pres">
      <dgm:prSet presAssocID="{9E6D01B8-0902-49F5-820E-712DD3F90CFA}" presName="spaceRect" presStyleCnt="0"/>
      <dgm:spPr/>
    </dgm:pt>
    <dgm:pt modelId="{631248F1-70E2-47E2-B8C5-397FD0F7C8BE}" type="pres">
      <dgm:prSet presAssocID="{9E6D01B8-0902-49F5-820E-712DD3F90CFA}" presName="parTx" presStyleLbl="revTx" presStyleIdx="3" presStyleCnt="6">
        <dgm:presLayoutVars>
          <dgm:chMax val="0"/>
          <dgm:chPref val="0"/>
        </dgm:presLayoutVars>
      </dgm:prSet>
      <dgm:spPr/>
    </dgm:pt>
    <dgm:pt modelId="{23CAC215-464E-4E12-909F-350E8DCA3411}" type="pres">
      <dgm:prSet presAssocID="{418BEC62-9A27-4DBA-A8F4-04B1049349CC}" presName="sibTrans" presStyleCnt="0"/>
      <dgm:spPr/>
    </dgm:pt>
    <dgm:pt modelId="{7147A81D-F754-42F3-A0C6-E9739102E7E1}" type="pres">
      <dgm:prSet presAssocID="{9BFEE8B4-117D-46DA-99AF-EF408ECDD9FE}" presName="compNode" presStyleCnt="0"/>
      <dgm:spPr/>
    </dgm:pt>
    <dgm:pt modelId="{8887413B-14F9-46B4-ADA0-A7762FA2F264}" type="pres">
      <dgm:prSet presAssocID="{9BFEE8B4-117D-46DA-99AF-EF408ECDD9FE}" presName="bgRect" presStyleLbl="bgShp" presStyleIdx="4" presStyleCnt="6"/>
      <dgm:spPr/>
    </dgm:pt>
    <dgm:pt modelId="{73497B0E-F8F3-45D7-8673-238417D1025F}" type="pres">
      <dgm:prSet presAssocID="{9BFEE8B4-117D-46DA-99AF-EF408ECDD9F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xi"/>
        </a:ext>
      </dgm:extLst>
    </dgm:pt>
    <dgm:pt modelId="{DB0BD63C-CAAA-4F4D-8F32-91A9C6FF5ABF}" type="pres">
      <dgm:prSet presAssocID="{9BFEE8B4-117D-46DA-99AF-EF408ECDD9FE}" presName="spaceRect" presStyleCnt="0"/>
      <dgm:spPr/>
    </dgm:pt>
    <dgm:pt modelId="{C248F819-DC4C-409A-9A90-6F1CD230918B}" type="pres">
      <dgm:prSet presAssocID="{9BFEE8B4-117D-46DA-99AF-EF408ECDD9FE}" presName="parTx" presStyleLbl="revTx" presStyleIdx="4" presStyleCnt="6">
        <dgm:presLayoutVars>
          <dgm:chMax val="0"/>
          <dgm:chPref val="0"/>
        </dgm:presLayoutVars>
      </dgm:prSet>
      <dgm:spPr/>
    </dgm:pt>
    <dgm:pt modelId="{9E2C18B6-EDC4-4730-8042-5ABCFB47D681}" type="pres">
      <dgm:prSet presAssocID="{209FB2EB-3F36-4B6D-8F2F-FC820AEE42A8}" presName="sibTrans" presStyleCnt="0"/>
      <dgm:spPr/>
    </dgm:pt>
    <dgm:pt modelId="{5BF05C95-4728-40C5-876C-9A9AFAA836A2}" type="pres">
      <dgm:prSet presAssocID="{113A940A-12B0-4F36-93F7-D52FEECDCC8B}" presName="compNode" presStyleCnt="0"/>
      <dgm:spPr/>
    </dgm:pt>
    <dgm:pt modelId="{26F5CB3B-E832-47DA-8214-6D3127AFE4F2}" type="pres">
      <dgm:prSet presAssocID="{113A940A-12B0-4F36-93F7-D52FEECDCC8B}" presName="bgRect" presStyleLbl="bgShp" presStyleIdx="5" presStyleCnt="6"/>
      <dgm:spPr/>
    </dgm:pt>
    <dgm:pt modelId="{98920F4F-649B-4C83-B7C4-E6B0BB1C22BC}" type="pres">
      <dgm:prSet presAssocID="{113A940A-12B0-4F36-93F7-D52FEECDCC8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redit card"/>
        </a:ext>
      </dgm:extLst>
    </dgm:pt>
    <dgm:pt modelId="{4A51B01C-11BB-4236-B404-C1CC93EDF43B}" type="pres">
      <dgm:prSet presAssocID="{113A940A-12B0-4F36-93F7-D52FEECDCC8B}" presName="spaceRect" presStyleCnt="0"/>
      <dgm:spPr/>
    </dgm:pt>
    <dgm:pt modelId="{A6225A64-DEDF-4033-8CB2-28562EA538D5}" type="pres">
      <dgm:prSet presAssocID="{113A940A-12B0-4F36-93F7-D52FEECDCC8B}" presName="parTx" presStyleLbl="revTx" presStyleIdx="5" presStyleCnt="6">
        <dgm:presLayoutVars>
          <dgm:chMax val="0"/>
          <dgm:chPref val="0"/>
        </dgm:presLayoutVars>
      </dgm:prSet>
      <dgm:spPr/>
    </dgm:pt>
  </dgm:ptLst>
  <dgm:cxnLst>
    <dgm:cxn modelId="{777FC00E-E9C2-4422-8657-68BFD5DE8999}" type="presOf" srcId="{CDEED44B-B4EF-438A-B33C-0C485C923C1E}" destId="{837E3B2D-D276-4F65-BFA2-B73FBDFC89F4}" srcOrd="0" destOrd="0" presId="urn:microsoft.com/office/officeart/2018/2/layout/IconVerticalSolidList"/>
    <dgm:cxn modelId="{2E25D318-A77A-437F-82D6-5E9F112BCB7A}" type="presOf" srcId="{9E6D01B8-0902-49F5-820E-712DD3F90CFA}" destId="{631248F1-70E2-47E2-B8C5-397FD0F7C8BE}" srcOrd="0" destOrd="0" presId="urn:microsoft.com/office/officeart/2018/2/layout/IconVerticalSolidList"/>
    <dgm:cxn modelId="{B15FDD22-FCB4-4472-A099-A7A8729FEC8E}" srcId="{D154B596-51C6-462B-81FF-C1A1ED1EE4F6}" destId="{CDEED44B-B4EF-438A-B33C-0C485C923C1E}" srcOrd="1" destOrd="0" parTransId="{1909F2A6-5010-48DA-B209-B9BE413AAB6C}" sibTransId="{C7B6B890-55D2-4E44-8BE9-9626CB40CA12}"/>
    <dgm:cxn modelId="{70C1C029-E735-4561-867E-AAC65D0BB91E}" type="presOf" srcId="{9BFEE8B4-117D-46DA-99AF-EF408ECDD9FE}" destId="{C248F819-DC4C-409A-9A90-6F1CD230918B}" srcOrd="0" destOrd="0" presId="urn:microsoft.com/office/officeart/2018/2/layout/IconVerticalSolidList"/>
    <dgm:cxn modelId="{50B5DD41-DEA2-4FE6-B637-26D53E7F7B6C}" type="presOf" srcId="{113A940A-12B0-4F36-93F7-D52FEECDCC8B}" destId="{A6225A64-DEDF-4033-8CB2-28562EA538D5}" srcOrd="0" destOrd="0" presId="urn:microsoft.com/office/officeart/2018/2/layout/IconVerticalSolidList"/>
    <dgm:cxn modelId="{2CD92957-126F-42E6-9F41-59978A507DBE}" srcId="{D154B596-51C6-462B-81FF-C1A1ED1EE4F6}" destId="{9BFEE8B4-117D-46DA-99AF-EF408ECDD9FE}" srcOrd="4" destOrd="0" parTransId="{9CE30420-20E6-42D9-89D2-53168748E7D8}" sibTransId="{209FB2EB-3F36-4B6D-8F2F-FC820AEE42A8}"/>
    <dgm:cxn modelId="{062EC559-5F06-4CAF-9DC7-D33D2FD865C9}" type="presOf" srcId="{71CD71F8-295D-4120-9D3A-6EA3C45C4219}" destId="{5C554690-A416-433A-B322-E010BF4822CF}" srcOrd="0" destOrd="0" presId="urn:microsoft.com/office/officeart/2018/2/layout/IconVerticalSolidList"/>
    <dgm:cxn modelId="{97B0BD5A-1A3D-4FF4-82D5-FE61FCEB6F88}" srcId="{D154B596-51C6-462B-81FF-C1A1ED1EE4F6}" destId="{71CD71F8-295D-4120-9D3A-6EA3C45C4219}" srcOrd="2" destOrd="0" parTransId="{06C499E7-8A25-46A7-8CDC-5FC861BFD182}" sibTransId="{5F04A90D-CC46-4874-AE1A-FF6CDEBC55BE}"/>
    <dgm:cxn modelId="{D4B1417E-A0A2-4D30-BAD9-0154E3621121}" type="presOf" srcId="{D154B596-51C6-462B-81FF-C1A1ED1EE4F6}" destId="{7887561A-67C6-4FD9-BFBA-24EE35D84377}" srcOrd="0" destOrd="0" presId="urn:microsoft.com/office/officeart/2018/2/layout/IconVerticalSolidList"/>
    <dgm:cxn modelId="{3CCF7F97-545E-4AF6-8C85-452AAD435F9B}" srcId="{D154B596-51C6-462B-81FF-C1A1ED1EE4F6}" destId="{113A940A-12B0-4F36-93F7-D52FEECDCC8B}" srcOrd="5" destOrd="0" parTransId="{2089D0CC-3A0E-4E2C-B846-DDEE3918BEF4}" sibTransId="{60D1D8AB-4452-47D7-A0E8-3E4B578369E7}"/>
    <dgm:cxn modelId="{BA0A3ABF-400E-4649-B4CC-2319A8294864}" type="presOf" srcId="{26085966-CB1B-44B7-B174-310ED61D6475}" destId="{DDA7BA2E-79C0-4F33-B412-2053484CB276}" srcOrd="0" destOrd="0" presId="urn:microsoft.com/office/officeart/2018/2/layout/IconVerticalSolidList"/>
    <dgm:cxn modelId="{2C29CBC1-AC81-44AC-A1B4-CE7102027217}" srcId="{D154B596-51C6-462B-81FF-C1A1ED1EE4F6}" destId="{9E6D01B8-0902-49F5-820E-712DD3F90CFA}" srcOrd="3" destOrd="0" parTransId="{FB6D9B3B-7DE5-44EA-890E-93DB4F40464D}" sibTransId="{418BEC62-9A27-4DBA-A8F4-04B1049349CC}"/>
    <dgm:cxn modelId="{04D669C4-D3DF-41F8-A1A1-CF42D8975544}" srcId="{D154B596-51C6-462B-81FF-C1A1ED1EE4F6}" destId="{26085966-CB1B-44B7-B174-310ED61D6475}" srcOrd="0" destOrd="0" parTransId="{A3CDB5CC-80C1-4FE2-931D-FDC71484ED05}" sibTransId="{10E02A3B-893A-40EF-8073-1A742A32B5FA}"/>
    <dgm:cxn modelId="{2F5A5F2E-09E9-4B1C-8F94-0E620FBD2344}" type="presParOf" srcId="{7887561A-67C6-4FD9-BFBA-24EE35D84377}" destId="{BCAC6B75-4BF0-489D-BF05-D94D7101BD35}" srcOrd="0" destOrd="0" presId="urn:microsoft.com/office/officeart/2018/2/layout/IconVerticalSolidList"/>
    <dgm:cxn modelId="{44822F7C-83CF-43AF-AE06-C1560D4B9AD6}" type="presParOf" srcId="{BCAC6B75-4BF0-489D-BF05-D94D7101BD35}" destId="{8AA83938-036C-4386-BB2C-3C5AC7B237F1}" srcOrd="0" destOrd="0" presId="urn:microsoft.com/office/officeart/2018/2/layout/IconVerticalSolidList"/>
    <dgm:cxn modelId="{BDA2E824-0C3A-4A3D-AD59-DA32DE7A3DE7}" type="presParOf" srcId="{BCAC6B75-4BF0-489D-BF05-D94D7101BD35}" destId="{58F1CE9E-789C-476E-B40B-884710E73B6C}" srcOrd="1" destOrd="0" presId="urn:microsoft.com/office/officeart/2018/2/layout/IconVerticalSolidList"/>
    <dgm:cxn modelId="{FBAFD32B-2854-4E87-8CE8-77E0A5D6D12B}" type="presParOf" srcId="{BCAC6B75-4BF0-489D-BF05-D94D7101BD35}" destId="{48BABCD4-CC3A-45E8-9EBC-AF03E8074E72}" srcOrd="2" destOrd="0" presId="urn:microsoft.com/office/officeart/2018/2/layout/IconVerticalSolidList"/>
    <dgm:cxn modelId="{91916BFE-219D-40B0-BB56-FE162C66B37A}" type="presParOf" srcId="{BCAC6B75-4BF0-489D-BF05-D94D7101BD35}" destId="{DDA7BA2E-79C0-4F33-B412-2053484CB276}" srcOrd="3" destOrd="0" presId="urn:microsoft.com/office/officeart/2018/2/layout/IconVerticalSolidList"/>
    <dgm:cxn modelId="{57BEBFE2-5E4C-4C3C-9152-004BA8356445}" type="presParOf" srcId="{7887561A-67C6-4FD9-BFBA-24EE35D84377}" destId="{FACD27EB-C51A-42AB-A38C-B9BD85AD63E2}" srcOrd="1" destOrd="0" presId="urn:microsoft.com/office/officeart/2018/2/layout/IconVerticalSolidList"/>
    <dgm:cxn modelId="{21BF6373-9AA5-43E4-BF11-1DDCC2C60642}" type="presParOf" srcId="{7887561A-67C6-4FD9-BFBA-24EE35D84377}" destId="{9AF34706-373A-49CD-B246-1CD85DC7634D}" srcOrd="2" destOrd="0" presId="urn:microsoft.com/office/officeart/2018/2/layout/IconVerticalSolidList"/>
    <dgm:cxn modelId="{F2C3ADAD-3831-49B9-ACDE-A81D8C7A65B2}" type="presParOf" srcId="{9AF34706-373A-49CD-B246-1CD85DC7634D}" destId="{59BFEBB7-E9F7-4509-98C7-EE175D9050D4}" srcOrd="0" destOrd="0" presId="urn:microsoft.com/office/officeart/2018/2/layout/IconVerticalSolidList"/>
    <dgm:cxn modelId="{4C102C18-09B5-4D81-B636-85AAA010B3F5}" type="presParOf" srcId="{9AF34706-373A-49CD-B246-1CD85DC7634D}" destId="{E926DF91-AB31-4DA9-9B59-DA58A3BA859D}" srcOrd="1" destOrd="0" presId="urn:microsoft.com/office/officeart/2018/2/layout/IconVerticalSolidList"/>
    <dgm:cxn modelId="{30F2B7E3-A11A-4944-AE58-5A55EBCA55EC}" type="presParOf" srcId="{9AF34706-373A-49CD-B246-1CD85DC7634D}" destId="{729D4F07-D642-43FC-8A61-4A0001D0D2A1}" srcOrd="2" destOrd="0" presId="urn:microsoft.com/office/officeart/2018/2/layout/IconVerticalSolidList"/>
    <dgm:cxn modelId="{69B0301A-8AFA-4179-9CCE-FD3E9BF0840D}" type="presParOf" srcId="{9AF34706-373A-49CD-B246-1CD85DC7634D}" destId="{837E3B2D-D276-4F65-BFA2-B73FBDFC89F4}" srcOrd="3" destOrd="0" presId="urn:microsoft.com/office/officeart/2018/2/layout/IconVerticalSolidList"/>
    <dgm:cxn modelId="{A6B324E1-A76D-4374-AC46-F29C07C81262}" type="presParOf" srcId="{7887561A-67C6-4FD9-BFBA-24EE35D84377}" destId="{F7072A29-B689-4C68-854D-BAA6A69B650D}" srcOrd="3" destOrd="0" presId="urn:microsoft.com/office/officeart/2018/2/layout/IconVerticalSolidList"/>
    <dgm:cxn modelId="{78293071-3FA4-4FFF-9D09-DD50D7BD3ECB}" type="presParOf" srcId="{7887561A-67C6-4FD9-BFBA-24EE35D84377}" destId="{A1C53D5A-0C00-4456-8E48-DC5D45D99D5F}" srcOrd="4" destOrd="0" presId="urn:microsoft.com/office/officeart/2018/2/layout/IconVerticalSolidList"/>
    <dgm:cxn modelId="{80CA696A-250E-4F23-AACD-2937BE33F0AE}" type="presParOf" srcId="{A1C53D5A-0C00-4456-8E48-DC5D45D99D5F}" destId="{BDEB0924-8616-43C4-8158-5313CEBF218D}" srcOrd="0" destOrd="0" presId="urn:microsoft.com/office/officeart/2018/2/layout/IconVerticalSolidList"/>
    <dgm:cxn modelId="{A5A61B7B-2067-495A-A163-D431633380BC}" type="presParOf" srcId="{A1C53D5A-0C00-4456-8E48-DC5D45D99D5F}" destId="{1B0F950B-58ED-421A-AFC7-66EEC2A38851}" srcOrd="1" destOrd="0" presId="urn:microsoft.com/office/officeart/2018/2/layout/IconVerticalSolidList"/>
    <dgm:cxn modelId="{653C5343-3066-4AE8-B32E-DF8943FD7995}" type="presParOf" srcId="{A1C53D5A-0C00-4456-8E48-DC5D45D99D5F}" destId="{B19F2B24-A859-4223-B498-D22F7F9C38A3}" srcOrd="2" destOrd="0" presId="urn:microsoft.com/office/officeart/2018/2/layout/IconVerticalSolidList"/>
    <dgm:cxn modelId="{BD6E2EF7-3760-45DE-9CC9-A82936E17CC8}" type="presParOf" srcId="{A1C53D5A-0C00-4456-8E48-DC5D45D99D5F}" destId="{5C554690-A416-433A-B322-E010BF4822CF}" srcOrd="3" destOrd="0" presId="urn:microsoft.com/office/officeart/2018/2/layout/IconVerticalSolidList"/>
    <dgm:cxn modelId="{DD4CBC38-F8BC-453A-AC88-6D619D470080}" type="presParOf" srcId="{7887561A-67C6-4FD9-BFBA-24EE35D84377}" destId="{D6345236-4F84-4803-91B3-347C2BD0FA3E}" srcOrd="5" destOrd="0" presId="urn:microsoft.com/office/officeart/2018/2/layout/IconVerticalSolidList"/>
    <dgm:cxn modelId="{E82803A7-C18C-473D-A3F0-2A67B678F4CD}" type="presParOf" srcId="{7887561A-67C6-4FD9-BFBA-24EE35D84377}" destId="{31CC76E1-46F2-4A07-B103-C146B4ACA5A8}" srcOrd="6" destOrd="0" presId="urn:microsoft.com/office/officeart/2018/2/layout/IconVerticalSolidList"/>
    <dgm:cxn modelId="{D571353F-DA95-4E2F-AD72-B97D3664C20E}" type="presParOf" srcId="{31CC76E1-46F2-4A07-B103-C146B4ACA5A8}" destId="{000666E4-5E56-495B-8F2D-4D2F64689B02}" srcOrd="0" destOrd="0" presId="urn:microsoft.com/office/officeart/2018/2/layout/IconVerticalSolidList"/>
    <dgm:cxn modelId="{75E3128B-9D6E-4B20-A00A-DF90ABAF3765}" type="presParOf" srcId="{31CC76E1-46F2-4A07-B103-C146B4ACA5A8}" destId="{D400C56A-6E0E-40E5-B5D4-79B2202E359E}" srcOrd="1" destOrd="0" presId="urn:microsoft.com/office/officeart/2018/2/layout/IconVerticalSolidList"/>
    <dgm:cxn modelId="{5353FA8C-3F29-4D1A-9E76-A897D4CA5BF1}" type="presParOf" srcId="{31CC76E1-46F2-4A07-B103-C146B4ACA5A8}" destId="{99DB826E-D5AA-4817-9D6E-21865C619989}" srcOrd="2" destOrd="0" presId="urn:microsoft.com/office/officeart/2018/2/layout/IconVerticalSolidList"/>
    <dgm:cxn modelId="{877F922C-8BA5-487B-A9D8-67842BB96FD9}" type="presParOf" srcId="{31CC76E1-46F2-4A07-B103-C146B4ACA5A8}" destId="{631248F1-70E2-47E2-B8C5-397FD0F7C8BE}" srcOrd="3" destOrd="0" presId="urn:microsoft.com/office/officeart/2018/2/layout/IconVerticalSolidList"/>
    <dgm:cxn modelId="{3C6C393A-A339-4437-8AEF-36B70DD4E473}" type="presParOf" srcId="{7887561A-67C6-4FD9-BFBA-24EE35D84377}" destId="{23CAC215-464E-4E12-909F-350E8DCA3411}" srcOrd="7" destOrd="0" presId="urn:microsoft.com/office/officeart/2018/2/layout/IconVerticalSolidList"/>
    <dgm:cxn modelId="{B5FA58BC-5A10-405E-9192-53D12B6C0C19}" type="presParOf" srcId="{7887561A-67C6-4FD9-BFBA-24EE35D84377}" destId="{7147A81D-F754-42F3-A0C6-E9739102E7E1}" srcOrd="8" destOrd="0" presId="urn:microsoft.com/office/officeart/2018/2/layout/IconVerticalSolidList"/>
    <dgm:cxn modelId="{A28D4294-079B-49B1-B877-60930004B2FA}" type="presParOf" srcId="{7147A81D-F754-42F3-A0C6-E9739102E7E1}" destId="{8887413B-14F9-46B4-ADA0-A7762FA2F264}" srcOrd="0" destOrd="0" presId="urn:microsoft.com/office/officeart/2018/2/layout/IconVerticalSolidList"/>
    <dgm:cxn modelId="{54EE760E-3985-404F-8F2A-C43B5DD63E08}" type="presParOf" srcId="{7147A81D-F754-42F3-A0C6-E9739102E7E1}" destId="{73497B0E-F8F3-45D7-8673-238417D1025F}" srcOrd="1" destOrd="0" presId="urn:microsoft.com/office/officeart/2018/2/layout/IconVerticalSolidList"/>
    <dgm:cxn modelId="{DDBC043F-3103-4725-86A4-04DEDE8E381C}" type="presParOf" srcId="{7147A81D-F754-42F3-A0C6-E9739102E7E1}" destId="{DB0BD63C-CAAA-4F4D-8F32-91A9C6FF5ABF}" srcOrd="2" destOrd="0" presId="urn:microsoft.com/office/officeart/2018/2/layout/IconVerticalSolidList"/>
    <dgm:cxn modelId="{4664D8BD-3364-4B1B-B8B6-FB03A871E442}" type="presParOf" srcId="{7147A81D-F754-42F3-A0C6-E9739102E7E1}" destId="{C248F819-DC4C-409A-9A90-6F1CD230918B}" srcOrd="3" destOrd="0" presId="urn:microsoft.com/office/officeart/2018/2/layout/IconVerticalSolidList"/>
    <dgm:cxn modelId="{A32CF511-B7E2-4D95-8FE6-648192C93C2D}" type="presParOf" srcId="{7887561A-67C6-4FD9-BFBA-24EE35D84377}" destId="{9E2C18B6-EDC4-4730-8042-5ABCFB47D681}" srcOrd="9" destOrd="0" presId="urn:microsoft.com/office/officeart/2018/2/layout/IconVerticalSolidList"/>
    <dgm:cxn modelId="{6B10131B-54C3-47AA-B7EF-90D2BF40117F}" type="presParOf" srcId="{7887561A-67C6-4FD9-BFBA-24EE35D84377}" destId="{5BF05C95-4728-40C5-876C-9A9AFAA836A2}" srcOrd="10" destOrd="0" presId="urn:microsoft.com/office/officeart/2018/2/layout/IconVerticalSolidList"/>
    <dgm:cxn modelId="{8876EAED-ECB6-4FAD-9A93-0299E870E172}" type="presParOf" srcId="{5BF05C95-4728-40C5-876C-9A9AFAA836A2}" destId="{26F5CB3B-E832-47DA-8214-6D3127AFE4F2}" srcOrd="0" destOrd="0" presId="urn:microsoft.com/office/officeart/2018/2/layout/IconVerticalSolidList"/>
    <dgm:cxn modelId="{E6841F2A-E9DB-4221-B177-47C088F677CD}" type="presParOf" srcId="{5BF05C95-4728-40C5-876C-9A9AFAA836A2}" destId="{98920F4F-649B-4C83-B7C4-E6B0BB1C22BC}" srcOrd="1" destOrd="0" presId="urn:microsoft.com/office/officeart/2018/2/layout/IconVerticalSolidList"/>
    <dgm:cxn modelId="{997049FA-9EAE-4A5D-8CE6-41EBE8249A46}" type="presParOf" srcId="{5BF05C95-4728-40C5-876C-9A9AFAA836A2}" destId="{4A51B01C-11BB-4236-B404-C1CC93EDF43B}" srcOrd="2" destOrd="0" presId="urn:microsoft.com/office/officeart/2018/2/layout/IconVerticalSolidList"/>
    <dgm:cxn modelId="{4F080BAA-F39F-425C-A34F-1A06E320BF43}" type="presParOf" srcId="{5BF05C95-4728-40C5-876C-9A9AFAA836A2}" destId="{A6225A64-DEDF-4033-8CB2-28562EA538D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88B50-7EF2-4304-98CF-D7F15373F5D0}">
      <dsp:nvSpPr>
        <dsp:cNvPr id="0" name=""/>
        <dsp:cNvSpPr/>
      </dsp:nvSpPr>
      <dsp:spPr>
        <a:xfrm>
          <a:off x="0" y="217591"/>
          <a:ext cx="6242839" cy="618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Team Members:</a:t>
          </a:r>
        </a:p>
      </dsp:txBody>
      <dsp:txXfrm>
        <a:off x="30214" y="247805"/>
        <a:ext cx="6182411" cy="558502"/>
      </dsp:txXfrm>
    </dsp:sp>
    <dsp:sp modelId="{72E3FC3B-1D9A-4705-9346-E7F390A20E56}">
      <dsp:nvSpPr>
        <dsp:cNvPr id="0" name=""/>
        <dsp:cNvSpPr/>
      </dsp:nvSpPr>
      <dsp:spPr>
        <a:xfrm>
          <a:off x="0" y="902761"/>
          <a:ext cx="6242839" cy="618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Mahmoud Ahmed Elsayed Mohamed Hassanen </a:t>
          </a:r>
        </a:p>
      </dsp:txBody>
      <dsp:txXfrm>
        <a:off x="30214" y="932975"/>
        <a:ext cx="6182411" cy="558502"/>
      </dsp:txXfrm>
    </dsp:sp>
    <dsp:sp modelId="{E7E70678-960E-41C5-9E25-AC098D209109}">
      <dsp:nvSpPr>
        <dsp:cNvPr id="0" name=""/>
        <dsp:cNvSpPr/>
      </dsp:nvSpPr>
      <dsp:spPr>
        <a:xfrm>
          <a:off x="0" y="1521691"/>
          <a:ext cx="624283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1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(Faculty of Engineering Alexandria University)</a:t>
          </a:r>
        </a:p>
      </dsp:txBody>
      <dsp:txXfrm>
        <a:off x="0" y="1521691"/>
        <a:ext cx="6242839" cy="380880"/>
      </dsp:txXfrm>
    </dsp:sp>
    <dsp:sp modelId="{D0BF61E9-01E1-4EFE-B3AB-6362A8D6D338}">
      <dsp:nvSpPr>
        <dsp:cNvPr id="0" name=""/>
        <dsp:cNvSpPr/>
      </dsp:nvSpPr>
      <dsp:spPr>
        <a:xfrm>
          <a:off x="0" y="1902571"/>
          <a:ext cx="6242839" cy="618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Marwan Atef Moham </a:t>
          </a:r>
        </a:p>
      </dsp:txBody>
      <dsp:txXfrm>
        <a:off x="30214" y="1932785"/>
        <a:ext cx="6182411" cy="558502"/>
      </dsp:txXfrm>
    </dsp:sp>
    <dsp:sp modelId="{3807A288-BF86-42D5-842D-ECAA1CBBEE33}">
      <dsp:nvSpPr>
        <dsp:cNvPr id="0" name=""/>
        <dsp:cNvSpPr/>
      </dsp:nvSpPr>
      <dsp:spPr>
        <a:xfrm>
          <a:off x="0" y="2521501"/>
          <a:ext cx="624283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1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(FCI Fayoum University)</a:t>
          </a:r>
        </a:p>
      </dsp:txBody>
      <dsp:txXfrm>
        <a:off x="0" y="2521501"/>
        <a:ext cx="6242839" cy="380880"/>
      </dsp:txXfrm>
    </dsp:sp>
    <dsp:sp modelId="{39F90C06-68ED-47FC-8A01-2D46914968D9}">
      <dsp:nvSpPr>
        <dsp:cNvPr id="0" name=""/>
        <dsp:cNvSpPr/>
      </dsp:nvSpPr>
      <dsp:spPr>
        <a:xfrm>
          <a:off x="0" y="2902381"/>
          <a:ext cx="6242839" cy="618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Abdelrahman Mohammed Fathi </a:t>
          </a:r>
        </a:p>
      </dsp:txBody>
      <dsp:txXfrm>
        <a:off x="30214" y="2932595"/>
        <a:ext cx="6182411" cy="558502"/>
      </dsp:txXfrm>
    </dsp:sp>
    <dsp:sp modelId="{21DB08EA-A099-4A3B-85CC-FF9176BB7E86}">
      <dsp:nvSpPr>
        <dsp:cNvPr id="0" name=""/>
        <dsp:cNvSpPr/>
      </dsp:nvSpPr>
      <dsp:spPr>
        <a:xfrm>
          <a:off x="0" y="3521311"/>
          <a:ext cx="624283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1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(E-JUST Egypt Japan university of science and technology)</a:t>
          </a:r>
        </a:p>
      </dsp:txBody>
      <dsp:txXfrm>
        <a:off x="0" y="3521311"/>
        <a:ext cx="6242839" cy="380880"/>
      </dsp:txXfrm>
    </dsp:sp>
    <dsp:sp modelId="{4BF56682-6332-47B6-B81D-7E2BC1740995}">
      <dsp:nvSpPr>
        <dsp:cNvPr id="0" name=""/>
        <dsp:cNvSpPr/>
      </dsp:nvSpPr>
      <dsp:spPr>
        <a:xfrm>
          <a:off x="0" y="3902191"/>
          <a:ext cx="6242839" cy="618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Mohammad Hisham Hamza </a:t>
          </a:r>
        </a:p>
      </dsp:txBody>
      <dsp:txXfrm>
        <a:off x="30214" y="3932405"/>
        <a:ext cx="6182411" cy="558502"/>
      </dsp:txXfrm>
    </dsp:sp>
    <dsp:sp modelId="{43A1CEB8-7D72-4B5B-A64E-47D9A40235C9}">
      <dsp:nvSpPr>
        <dsp:cNvPr id="0" name=""/>
        <dsp:cNvSpPr/>
      </dsp:nvSpPr>
      <dsp:spPr>
        <a:xfrm>
          <a:off x="0" y="4521120"/>
          <a:ext cx="624283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1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(E-JUST Egypt Japan university of science and technology)</a:t>
          </a:r>
        </a:p>
      </dsp:txBody>
      <dsp:txXfrm>
        <a:off x="0" y="4521120"/>
        <a:ext cx="6242839" cy="380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4B4A7-B1C5-4FF0-A962-FD32CFBE427C}">
      <dsp:nvSpPr>
        <dsp:cNvPr id="0" name=""/>
        <dsp:cNvSpPr/>
      </dsp:nvSpPr>
      <dsp:spPr>
        <a:xfrm>
          <a:off x="0" y="0"/>
          <a:ext cx="6770641" cy="104930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Data Ingestion</a:t>
          </a:r>
          <a:r>
            <a:rPr lang="en-US" sz="1700" b="0" i="0" kern="1200"/>
            <a:t>: Implement an efficient pipeline using Azure services to ingest data from the NYC Taxi dataset and Docker-hosted Uber database.</a:t>
          </a:r>
          <a:endParaRPr lang="en-US" sz="1700" kern="1200"/>
        </a:p>
      </dsp:txBody>
      <dsp:txXfrm>
        <a:off x="30733" y="30733"/>
        <a:ext cx="5638354" cy="987843"/>
      </dsp:txXfrm>
    </dsp:sp>
    <dsp:sp modelId="{DA125AF5-C851-4923-927F-05BF570CD286}">
      <dsp:nvSpPr>
        <dsp:cNvPr id="0" name=""/>
        <dsp:cNvSpPr/>
      </dsp:nvSpPr>
      <dsp:spPr>
        <a:xfrm>
          <a:off x="597409" y="1224194"/>
          <a:ext cx="6770641" cy="104930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Data Processing</a:t>
          </a:r>
          <a:r>
            <a:rPr lang="en-US" sz="1700" b="0" i="0" kern="1200"/>
            <a:t>: Transform and clean the data using a Medallion architecture (Bronze, Silver, and Gold layers).</a:t>
          </a:r>
          <a:endParaRPr lang="en-US" sz="1700" kern="1200"/>
        </a:p>
      </dsp:txBody>
      <dsp:txXfrm>
        <a:off x="628142" y="1254927"/>
        <a:ext cx="5429714" cy="987843"/>
      </dsp:txXfrm>
    </dsp:sp>
    <dsp:sp modelId="{68086BCF-5240-4B66-AC83-73D434EAA3D6}">
      <dsp:nvSpPr>
        <dsp:cNvPr id="0" name=""/>
        <dsp:cNvSpPr/>
      </dsp:nvSpPr>
      <dsp:spPr>
        <a:xfrm>
          <a:off x="1194818" y="2448388"/>
          <a:ext cx="6770641" cy="104930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Data Analysis</a:t>
          </a:r>
          <a:r>
            <a:rPr lang="en-US" sz="1700" b="0" i="0" kern="1200"/>
            <a:t>: Analyze user behavior, trip performance, and fare trends to derive actionable insights.</a:t>
          </a:r>
          <a:endParaRPr lang="en-US" sz="1700" kern="1200"/>
        </a:p>
      </dsp:txBody>
      <dsp:txXfrm>
        <a:off x="1225551" y="2479121"/>
        <a:ext cx="5429714" cy="987843"/>
      </dsp:txXfrm>
    </dsp:sp>
    <dsp:sp modelId="{88E1E48B-BA28-47C9-B89D-84D8D85ECA09}">
      <dsp:nvSpPr>
        <dsp:cNvPr id="0" name=""/>
        <dsp:cNvSpPr/>
      </dsp:nvSpPr>
      <dsp:spPr>
        <a:xfrm>
          <a:off x="6088589" y="795726"/>
          <a:ext cx="682051" cy="682051"/>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242050" y="795726"/>
        <a:ext cx="375129" cy="513243"/>
      </dsp:txXfrm>
    </dsp:sp>
    <dsp:sp modelId="{F569E479-6A2D-4E17-BDBA-A010E5756F45}">
      <dsp:nvSpPr>
        <dsp:cNvPr id="0" name=""/>
        <dsp:cNvSpPr/>
      </dsp:nvSpPr>
      <dsp:spPr>
        <a:xfrm>
          <a:off x="6685999" y="2012925"/>
          <a:ext cx="682051" cy="682051"/>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839460" y="2012925"/>
        <a:ext cx="375129" cy="5132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7273E-04C0-4A2A-BFC2-C4C39548AA93}">
      <dsp:nvSpPr>
        <dsp:cNvPr id="0" name=""/>
        <dsp:cNvSpPr/>
      </dsp:nvSpPr>
      <dsp:spPr>
        <a:xfrm>
          <a:off x="0" y="130864"/>
          <a:ext cx="2489206" cy="149352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SQL-image : SQL Server container setup and SQL scripts</a:t>
          </a:r>
        </a:p>
      </dsp:txBody>
      <dsp:txXfrm>
        <a:off x="0" y="130864"/>
        <a:ext cx="2489206" cy="1493523"/>
      </dsp:txXfrm>
    </dsp:sp>
    <dsp:sp modelId="{026B00D3-6BAE-4CB4-92BE-D58BA5A61F2D}">
      <dsp:nvSpPr>
        <dsp:cNvPr id="0" name=""/>
        <dsp:cNvSpPr/>
      </dsp:nvSpPr>
      <dsp:spPr>
        <a:xfrm>
          <a:off x="2738126" y="130864"/>
          <a:ext cx="2489206" cy="149352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Notebook-image : Jupyter notebook container for data processing.</a:t>
          </a:r>
        </a:p>
      </dsp:txBody>
      <dsp:txXfrm>
        <a:off x="2738126" y="130864"/>
        <a:ext cx="2489206" cy="1493523"/>
      </dsp:txXfrm>
    </dsp:sp>
    <dsp:sp modelId="{A4B36D3F-F0D1-4552-A17C-4A8F0ABEB780}">
      <dsp:nvSpPr>
        <dsp:cNvPr id="0" name=""/>
        <dsp:cNvSpPr/>
      </dsp:nvSpPr>
      <dsp:spPr>
        <a:xfrm>
          <a:off x="5476253" y="130864"/>
          <a:ext cx="2489206" cy="149352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Shell-image : Shell script container for exporting data to CSV.</a:t>
          </a:r>
        </a:p>
      </dsp:txBody>
      <dsp:txXfrm>
        <a:off x="5476253" y="130864"/>
        <a:ext cx="2489206" cy="1493523"/>
      </dsp:txXfrm>
    </dsp:sp>
    <dsp:sp modelId="{E45DBEDA-C272-4CC5-BAAD-2C3F99EBC6A5}">
      <dsp:nvSpPr>
        <dsp:cNvPr id="0" name=""/>
        <dsp:cNvSpPr/>
      </dsp:nvSpPr>
      <dsp:spPr>
        <a:xfrm>
          <a:off x="0" y="1873309"/>
          <a:ext cx="2489206" cy="149352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Powershell-image : PowerShell container for environments requiring PowerShell.</a:t>
          </a:r>
        </a:p>
      </dsp:txBody>
      <dsp:txXfrm>
        <a:off x="0" y="1873309"/>
        <a:ext cx="2489206" cy="1493523"/>
      </dsp:txXfrm>
    </dsp:sp>
    <dsp:sp modelId="{EF0A66F5-BD28-4431-9F18-D2B616BE763E}">
      <dsp:nvSpPr>
        <dsp:cNvPr id="0" name=""/>
        <dsp:cNvSpPr/>
      </dsp:nvSpPr>
      <dsp:spPr>
        <a:xfrm>
          <a:off x="2738126" y="1873309"/>
          <a:ext cx="2489206" cy="149352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Airflow : DAG setup for Apache Airflow orchestration.</a:t>
          </a:r>
        </a:p>
      </dsp:txBody>
      <dsp:txXfrm>
        <a:off x="2738126" y="1873309"/>
        <a:ext cx="2489206" cy="1493523"/>
      </dsp:txXfrm>
    </dsp:sp>
    <dsp:sp modelId="{1F98AA56-EB38-43D5-9AAF-5EDAB6A1D080}">
      <dsp:nvSpPr>
        <dsp:cNvPr id="0" name=""/>
        <dsp:cNvSpPr/>
      </dsp:nvSpPr>
      <dsp:spPr>
        <a:xfrm>
          <a:off x="5476253" y="1873309"/>
          <a:ext cx="2489206" cy="149352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docker-compose.yml : Manages Docker services across the entire project.</a:t>
          </a:r>
        </a:p>
      </dsp:txBody>
      <dsp:txXfrm>
        <a:off x="5476253" y="1873309"/>
        <a:ext cx="2489206" cy="14935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83938-036C-4386-BB2C-3C5AC7B237F1}">
      <dsp:nvSpPr>
        <dsp:cNvPr id="0" name=""/>
        <dsp:cNvSpPr/>
      </dsp:nvSpPr>
      <dsp:spPr>
        <a:xfrm>
          <a:off x="0" y="1277"/>
          <a:ext cx="10511626" cy="5442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1CE9E-789C-476E-B40B-884710E73B6C}">
      <dsp:nvSpPr>
        <dsp:cNvPr id="0" name=""/>
        <dsp:cNvSpPr/>
      </dsp:nvSpPr>
      <dsp:spPr>
        <a:xfrm>
          <a:off x="164643" y="123739"/>
          <a:ext cx="299351" cy="299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A7BA2E-79C0-4F33-B412-2053484CB276}">
      <dsp:nvSpPr>
        <dsp:cNvPr id="0" name=""/>
        <dsp:cNvSpPr/>
      </dsp:nvSpPr>
      <dsp:spPr>
        <a:xfrm>
          <a:off x="628639" y="1277"/>
          <a:ext cx="9882987" cy="544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03" tIns="57603" rIns="57603" bIns="57603" numCol="1" spcCol="1270" anchor="ctr" anchorCtr="0">
          <a:noAutofit/>
        </a:bodyPr>
        <a:lstStyle/>
        <a:p>
          <a:pPr marL="0" lvl="0" indent="0" algn="l" defTabSz="711200">
            <a:lnSpc>
              <a:spcPct val="90000"/>
            </a:lnSpc>
            <a:spcBef>
              <a:spcPct val="0"/>
            </a:spcBef>
            <a:spcAft>
              <a:spcPct val="35000"/>
            </a:spcAft>
            <a:buNone/>
          </a:pPr>
          <a:r>
            <a:rPr lang="en-US" sz="1600" b="1" i="0" kern="1200" baseline="0"/>
            <a:t>Project Overview</a:t>
          </a:r>
          <a:r>
            <a:rPr lang="en-US" sz="1600" b="0" i="0" kern="1200" baseline="0"/>
            <a:t>:</a:t>
          </a:r>
          <a:endParaRPr lang="en-US" sz="1600" kern="1200"/>
        </a:p>
      </dsp:txBody>
      <dsp:txXfrm>
        <a:off x="628639" y="1277"/>
        <a:ext cx="9882987" cy="544276"/>
      </dsp:txXfrm>
    </dsp:sp>
    <dsp:sp modelId="{59BFEBB7-E9F7-4509-98C7-EE175D9050D4}">
      <dsp:nvSpPr>
        <dsp:cNvPr id="0" name=""/>
        <dsp:cNvSpPr/>
      </dsp:nvSpPr>
      <dsp:spPr>
        <a:xfrm>
          <a:off x="0" y="681622"/>
          <a:ext cx="10511626" cy="5442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26DF91-AB31-4DA9-9B59-DA58A3BA859D}">
      <dsp:nvSpPr>
        <dsp:cNvPr id="0" name=""/>
        <dsp:cNvSpPr/>
      </dsp:nvSpPr>
      <dsp:spPr>
        <a:xfrm>
          <a:off x="164643" y="804084"/>
          <a:ext cx="299351" cy="299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7E3B2D-D276-4F65-BFA2-B73FBDFC89F4}">
      <dsp:nvSpPr>
        <dsp:cNvPr id="0" name=""/>
        <dsp:cNvSpPr/>
      </dsp:nvSpPr>
      <dsp:spPr>
        <a:xfrm>
          <a:off x="628639" y="681622"/>
          <a:ext cx="9882987" cy="544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03" tIns="57603" rIns="57603" bIns="57603" numCol="1" spcCol="1270" anchor="ctr" anchorCtr="0">
          <a:noAutofit/>
        </a:bodyPr>
        <a:lstStyle/>
        <a:p>
          <a:pPr marL="0" lvl="0" indent="0" algn="l" defTabSz="711200">
            <a:lnSpc>
              <a:spcPct val="90000"/>
            </a:lnSpc>
            <a:spcBef>
              <a:spcPct val="0"/>
            </a:spcBef>
            <a:spcAft>
              <a:spcPct val="35000"/>
            </a:spcAft>
            <a:buNone/>
          </a:pPr>
          <a:r>
            <a:rPr lang="en-US" sz="1600" b="0" i="0" kern="1200" baseline="0"/>
            <a:t>Building a machine learning model to predict the base fare for a transportation service based on trip distance.</a:t>
          </a:r>
          <a:endParaRPr lang="en-US" sz="1600" kern="1200"/>
        </a:p>
      </dsp:txBody>
      <dsp:txXfrm>
        <a:off x="628639" y="681622"/>
        <a:ext cx="9882987" cy="544276"/>
      </dsp:txXfrm>
    </dsp:sp>
    <dsp:sp modelId="{BDEB0924-8616-43C4-8158-5313CEBF218D}">
      <dsp:nvSpPr>
        <dsp:cNvPr id="0" name=""/>
        <dsp:cNvSpPr/>
      </dsp:nvSpPr>
      <dsp:spPr>
        <a:xfrm>
          <a:off x="0" y="1361967"/>
          <a:ext cx="10511626" cy="5442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0F950B-58ED-421A-AFC7-66EEC2A38851}">
      <dsp:nvSpPr>
        <dsp:cNvPr id="0" name=""/>
        <dsp:cNvSpPr/>
      </dsp:nvSpPr>
      <dsp:spPr>
        <a:xfrm>
          <a:off x="164643" y="1484429"/>
          <a:ext cx="299351" cy="299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554690-A416-433A-B322-E010BF4822CF}">
      <dsp:nvSpPr>
        <dsp:cNvPr id="0" name=""/>
        <dsp:cNvSpPr/>
      </dsp:nvSpPr>
      <dsp:spPr>
        <a:xfrm>
          <a:off x="628639" y="1361967"/>
          <a:ext cx="9882987" cy="544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03" tIns="57603" rIns="57603" bIns="57603" numCol="1" spcCol="1270" anchor="ctr" anchorCtr="0">
          <a:noAutofit/>
        </a:bodyPr>
        <a:lstStyle/>
        <a:p>
          <a:pPr marL="0" lvl="0" indent="0" algn="l" defTabSz="711200">
            <a:lnSpc>
              <a:spcPct val="90000"/>
            </a:lnSpc>
            <a:spcBef>
              <a:spcPct val="0"/>
            </a:spcBef>
            <a:spcAft>
              <a:spcPct val="35000"/>
            </a:spcAft>
            <a:buNone/>
          </a:pPr>
          <a:r>
            <a:rPr lang="en-US" sz="1600" b="0" i="0" kern="1200" baseline="0"/>
            <a:t>Data stored in Delta Lake and processed in a Spark environment using PySpark.</a:t>
          </a:r>
          <a:endParaRPr lang="en-US" sz="1600" kern="1200"/>
        </a:p>
      </dsp:txBody>
      <dsp:txXfrm>
        <a:off x="628639" y="1361967"/>
        <a:ext cx="9882987" cy="544276"/>
      </dsp:txXfrm>
    </dsp:sp>
    <dsp:sp modelId="{000666E4-5E56-495B-8F2D-4D2F64689B02}">
      <dsp:nvSpPr>
        <dsp:cNvPr id="0" name=""/>
        <dsp:cNvSpPr/>
      </dsp:nvSpPr>
      <dsp:spPr>
        <a:xfrm>
          <a:off x="0" y="2042313"/>
          <a:ext cx="10511626" cy="5442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0C56A-6E0E-40E5-B5D4-79B2202E359E}">
      <dsp:nvSpPr>
        <dsp:cNvPr id="0" name=""/>
        <dsp:cNvSpPr/>
      </dsp:nvSpPr>
      <dsp:spPr>
        <a:xfrm>
          <a:off x="164643" y="2164775"/>
          <a:ext cx="299351" cy="299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1248F1-70E2-47E2-B8C5-397FD0F7C8BE}">
      <dsp:nvSpPr>
        <dsp:cNvPr id="0" name=""/>
        <dsp:cNvSpPr/>
      </dsp:nvSpPr>
      <dsp:spPr>
        <a:xfrm>
          <a:off x="628639" y="2042313"/>
          <a:ext cx="9882987" cy="544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03" tIns="57603" rIns="57603" bIns="57603" numCol="1" spcCol="1270" anchor="ctr" anchorCtr="0">
          <a:noAutofit/>
        </a:bodyPr>
        <a:lstStyle/>
        <a:p>
          <a:pPr marL="0" lvl="0" indent="0" algn="l" defTabSz="711200">
            <a:lnSpc>
              <a:spcPct val="90000"/>
            </a:lnSpc>
            <a:spcBef>
              <a:spcPct val="0"/>
            </a:spcBef>
            <a:spcAft>
              <a:spcPct val="35000"/>
            </a:spcAft>
            <a:buNone/>
          </a:pPr>
          <a:r>
            <a:rPr lang="en-US" sz="1600" b="1" i="0" kern="1200" baseline="0"/>
            <a:t>Data Sources</a:t>
          </a:r>
          <a:r>
            <a:rPr lang="en-US" sz="1600" b="0" i="0" kern="1200" baseline="0"/>
            <a:t>:</a:t>
          </a:r>
          <a:endParaRPr lang="en-US" sz="1600" kern="1200"/>
        </a:p>
      </dsp:txBody>
      <dsp:txXfrm>
        <a:off x="628639" y="2042313"/>
        <a:ext cx="9882987" cy="544276"/>
      </dsp:txXfrm>
    </dsp:sp>
    <dsp:sp modelId="{8887413B-14F9-46B4-ADA0-A7762FA2F264}">
      <dsp:nvSpPr>
        <dsp:cNvPr id="0" name=""/>
        <dsp:cNvSpPr/>
      </dsp:nvSpPr>
      <dsp:spPr>
        <a:xfrm>
          <a:off x="0" y="2722658"/>
          <a:ext cx="10511626" cy="5442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97B0E-F8F3-45D7-8673-238417D1025F}">
      <dsp:nvSpPr>
        <dsp:cNvPr id="0" name=""/>
        <dsp:cNvSpPr/>
      </dsp:nvSpPr>
      <dsp:spPr>
        <a:xfrm>
          <a:off x="164643" y="2845120"/>
          <a:ext cx="299351" cy="2993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48F819-DC4C-409A-9A90-6F1CD230918B}">
      <dsp:nvSpPr>
        <dsp:cNvPr id="0" name=""/>
        <dsp:cNvSpPr/>
      </dsp:nvSpPr>
      <dsp:spPr>
        <a:xfrm>
          <a:off x="628639" y="2722658"/>
          <a:ext cx="9882987" cy="544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03" tIns="57603" rIns="57603" bIns="57603" numCol="1" spcCol="1270" anchor="ctr" anchorCtr="0">
          <a:noAutofit/>
        </a:bodyPr>
        <a:lstStyle/>
        <a:p>
          <a:pPr marL="0" lvl="0" indent="0" algn="l" defTabSz="711200">
            <a:lnSpc>
              <a:spcPct val="90000"/>
            </a:lnSpc>
            <a:spcBef>
              <a:spcPct val="0"/>
            </a:spcBef>
            <a:spcAft>
              <a:spcPct val="35000"/>
            </a:spcAft>
            <a:buNone/>
          </a:pPr>
          <a:r>
            <a:rPr lang="en-US" sz="1600" b="1" i="0" kern="1200" baseline="0"/>
            <a:t>Fact Table</a:t>
          </a:r>
          <a:r>
            <a:rPr lang="en-US" sz="1600" b="0" i="0" kern="1200" baseline="0"/>
            <a:t>: Contains trip details such as distance, pickup and dropoff times, fare amount, and payment types.</a:t>
          </a:r>
          <a:endParaRPr lang="en-US" sz="1600" kern="1200"/>
        </a:p>
      </dsp:txBody>
      <dsp:txXfrm>
        <a:off x="628639" y="2722658"/>
        <a:ext cx="9882987" cy="544276"/>
      </dsp:txXfrm>
    </dsp:sp>
    <dsp:sp modelId="{26F5CB3B-E832-47DA-8214-6D3127AFE4F2}">
      <dsp:nvSpPr>
        <dsp:cNvPr id="0" name=""/>
        <dsp:cNvSpPr/>
      </dsp:nvSpPr>
      <dsp:spPr>
        <a:xfrm>
          <a:off x="0" y="3403003"/>
          <a:ext cx="10511626" cy="5442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920F4F-649B-4C83-B7C4-E6B0BB1C22BC}">
      <dsp:nvSpPr>
        <dsp:cNvPr id="0" name=""/>
        <dsp:cNvSpPr/>
      </dsp:nvSpPr>
      <dsp:spPr>
        <a:xfrm>
          <a:off x="164643" y="3525465"/>
          <a:ext cx="299351" cy="2993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225A64-DEDF-4033-8CB2-28562EA538D5}">
      <dsp:nvSpPr>
        <dsp:cNvPr id="0" name=""/>
        <dsp:cNvSpPr/>
      </dsp:nvSpPr>
      <dsp:spPr>
        <a:xfrm>
          <a:off x="628639" y="3403003"/>
          <a:ext cx="9882987" cy="544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03" tIns="57603" rIns="57603" bIns="57603" numCol="1" spcCol="1270" anchor="ctr" anchorCtr="0">
          <a:noAutofit/>
        </a:bodyPr>
        <a:lstStyle/>
        <a:p>
          <a:pPr marL="0" lvl="0" indent="0" algn="l" defTabSz="711200">
            <a:lnSpc>
              <a:spcPct val="90000"/>
            </a:lnSpc>
            <a:spcBef>
              <a:spcPct val="0"/>
            </a:spcBef>
            <a:spcAft>
              <a:spcPct val="35000"/>
            </a:spcAft>
            <a:buNone/>
          </a:pPr>
          <a:r>
            <a:rPr lang="en-US" sz="1600" b="1" i="0" kern="1200" baseline="0"/>
            <a:t>Dimension Tables</a:t>
          </a:r>
          <a:r>
            <a:rPr lang="en-US" sz="1600" b="0" i="0" kern="1200" baseline="0"/>
            <a:t>: Include user details, payment methods, and locations.</a:t>
          </a:r>
          <a:endParaRPr lang="en-US" sz="1600" kern="1200"/>
        </a:p>
      </dsp:txBody>
      <dsp:txXfrm>
        <a:off x="628639" y="3403003"/>
        <a:ext cx="9882987" cy="5442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44E26-9694-A70F-07D6-F5D9E5C6CA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BC9466-9EC8-12AF-986A-16D9C0F0411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D093C88-9613-210E-E82D-5E4668B0A28B}"/>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96554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A1F7B-AEC7-E92D-D0FF-03F22D7CF9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888486-092C-929B-8579-F3ADF1EB09A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028258B-43E8-155D-785A-A67237B0A8E7}"/>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304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A1F7B-AEC7-E92D-D0FF-03F22D7CF9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888486-092C-929B-8579-F3ADF1EB09A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028258B-43E8-155D-785A-A67237B0A8E7}"/>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85427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DDBB2-8E16-89C6-A3C5-76106AB6B3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3454F4-78DD-4021-FFB0-E4E3790B787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81B5972-89C6-CF4A-3597-D43B60D2D60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7079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1EDC-7BF3-B42D-0F9A-6DA395477747}"/>
              </a:ext>
            </a:extLst>
          </p:cNvPr>
          <p:cNvSpPr>
            <a:spLocks noGrp="1"/>
          </p:cNvSpPr>
          <p:nvPr>
            <p:ph type="title"/>
          </p:nvPr>
        </p:nvSpPr>
        <p:spPr>
          <a:xfrm>
            <a:off x="758952" y="758952"/>
            <a:ext cx="3932237" cy="1524662"/>
          </a:xfrm>
        </p:spPr>
        <p:txBody>
          <a:bodyPr anchor="b">
            <a:normAutofit/>
          </a:bodyPr>
          <a:lstStyle/>
          <a:p>
            <a:pPr>
              <a:lnSpc>
                <a:spcPct val="90000"/>
              </a:lnSpc>
            </a:pPr>
            <a:r>
              <a:rPr lang="en-US" sz="2500"/>
              <a:t>End to End Data Engineering pipeline using NYC Taxi data</a:t>
            </a:r>
          </a:p>
        </p:txBody>
      </p:sp>
      <p:sp>
        <p:nvSpPr>
          <p:cNvPr id="4" name="Slide Number Placeholder 3">
            <a:extLst>
              <a:ext uri="{FF2B5EF4-FFF2-40B4-BE49-F238E27FC236}">
                <a16:creationId xmlns:a16="http://schemas.microsoft.com/office/drawing/2014/main" id="{D9725A7B-F67F-7E98-1CA9-D32F9AB91543}"/>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1</a:t>
            </a:fld>
            <a:endParaRPr lang="en-US" sz="1100"/>
          </a:p>
        </p:txBody>
      </p:sp>
      <p:graphicFrame>
        <p:nvGraphicFramePr>
          <p:cNvPr id="13" name="Content Placeholder 2">
            <a:extLst>
              <a:ext uri="{FF2B5EF4-FFF2-40B4-BE49-F238E27FC236}">
                <a16:creationId xmlns:a16="http://schemas.microsoft.com/office/drawing/2014/main" id="{B151B66D-DCA3-8E4F-9DB4-83DE022B18AA}"/>
              </a:ext>
            </a:extLst>
          </p:cNvPr>
          <p:cNvGraphicFramePr>
            <a:graphicFrameLocks noGrp="1"/>
          </p:cNvGraphicFramePr>
          <p:nvPr>
            <p:ph idx="1"/>
            <p:extLst>
              <p:ext uri="{D42A27DB-BD31-4B8C-83A1-F6EECF244321}">
                <p14:modId xmlns:p14="http://schemas.microsoft.com/office/powerpoint/2010/main" val="516645728"/>
              </p:ext>
            </p:extLst>
          </p:nvPr>
        </p:nvGraphicFramePr>
        <p:xfrm>
          <a:off x="5183187" y="741459"/>
          <a:ext cx="6242839" cy="5119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107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7E00-2695-B776-635E-FEFDF7C9A023}"/>
              </a:ext>
            </a:extLst>
          </p:cNvPr>
          <p:cNvSpPr>
            <a:spLocks noGrp="1"/>
          </p:cNvSpPr>
          <p:nvPr>
            <p:ph type="title"/>
          </p:nvPr>
        </p:nvSpPr>
        <p:spPr>
          <a:xfrm>
            <a:off x="3460565" y="1057274"/>
            <a:ext cx="7965461" cy="994164"/>
          </a:xfrm>
        </p:spPr>
        <p:txBody>
          <a:bodyPr anchor="b">
            <a:normAutofit/>
          </a:bodyPr>
          <a:lstStyle/>
          <a:p>
            <a:pPr>
              <a:lnSpc>
                <a:spcPct val="90000"/>
              </a:lnSpc>
            </a:pPr>
            <a:r>
              <a:rPr lang="en-US" dirty="0"/>
              <a:t>Project Folder Structure</a:t>
            </a:r>
            <a:endParaRPr lang="en-US"/>
          </a:p>
        </p:txBody>
      </p:sp>
      <p:sp>
        <p:nvSpPr>
          <p:cNvPr id="4" name="Slide Number Placeholder 3">
            <a:extLst>
              <a:ext uri="{FF2B5EF4-FFF2-40B4-BE49-F238E27FC236}">
                <a16:creationId xmlns:a16="http://schemas.microsoft.com/office/drawing/2014/main" id="{1F17FA2E-187D-5408-1A2A-9B3C76B0B007}"/>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10</a:t>
            </a:fld>
            <a:endParaRPr lang="en-US"/>
          </a:p>
        </p:txBody>
      </p:sp>
      <p:graphicFrame>
        <p:nvGraphicFramePr>
          <p:cNvPr id="6" name="Content Placeholder 2">
            <a:extLst>
              <a:ext uri="{FF2B5EF4-FFF2-40B4-BE49-F238E27FC236}">
                <a16:creationId xmlns:a16="http://schemas.microsoft.com/office/drawing/2014/main" id="{C750E4B5-D2E5-764F-6169-F3BFA12D0349}"/>
              </a:ext>
            </a:extLst>
          </p:cNvPr>
          <p:cNvGraphicFramePr>
            <a:graphicFrameLocks noGrp="1"/>
          </p:cNvGraphicFramePr>
          <p:nvPr>
            <p:ph sz="half" idx="2"/>
            <p:extLst>
              <p:ext uri="{D42A27DB-BD31-4B8C-83A1-F6EECF244321}">
                <p14:modId xmlns:p14="http://schemas.microsoft.com/office/powerpoint/2010/main" val="2898286441"/>
              </p:ext>
            </p:extLst>
          </p:nvPr>
        </p:nvGraphicFramePr>
        <p:xfrm>
          <a:off x="3460565" y="2303029"/>
          <a:ext cx="7965460" cy="3497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17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4"/>
            <a:ext cx="10511627" cy="1012785"/>
          </a:xfrm>
        </p:spPr>
        <p:txBody>
          <a:bodyPr anchor="b">
            <a:normAutofit/>
          </a:bodyPr>
          <a:lstStyle/>
          <a:p>
            <a:r>
              <a:rPr lang="en-US" dirty="0"/>
              <a:t>Machine learning model</a:t>
            </a:r>
          </a:p>
        </p:txBody>
      </p:sp>
      <p:sp>
        <p:nvSpPr>
          <p:cNvPr id="13" name="Slide Number Placeholder 3">
            <a:extLst>
              <a:ext uri="{FF2B5EF4-FFF2-40B4-BE49-F238E27FC236}">
                <a16:creationId xmlns:a16="http://schemas.microsoft.com/office/drawing/2014/main" id="{3D216F11-328F-3774-DEDB-9CF1D3074233}"/>
              </a:ext>
            </a:extLst>
          </p:cNvPr>
          <p:cNvSpPr>
            <a:spLocks noGrp="1"/>
          </p:cNvSpPr>
          <p:nvPr>
            <p:ph type="sldNum" sz="quarter" idx="10"/>
          </p:nvPr>
        </p:nvSpPr>
        <p:spPr>
          <a:xfrm>
            <a:off x="10358437" y="457199"/>
            <a:ext cx="1067589" cy="471489"/>
          </a:xfrm>
        </p:spPr>
        <p:txBody>
          <a:bodyPr/>
          <a:lstStyle/>
          <a:p>
            <a:pPr>
              <a:spcAft>
                <a:spcPts val="600"/>
              </a:spcAft>
            </a:pPr>
            <a:fld id="{48F63A3B-78C7-47BE-AE5E-E10140E04643}" type="slidenum">
              <a:rPr lang="en-US" smtClean="0"/>
              <a:pPr>
                <a:spcAft>
                  <a:spcPts val="600"/>
                </a:spcAft>
              </a:pPr>
              <a:t>11</a:t>
            </a:fld>
            <a:endParaRPr lang="en-US"/>
          </a:p>
        </p:txBody>
      </p:sp>
      <p:graphicFrame>
        <p:nvGraphicFramePr>
          <p:cNvPr id="9" name="Rectangle 1">
            <a:extLst>
              <a:ext uri="{FF2B5EF4-FFF2-40B4-BE49-F238E27FC236}">
                <a16:creationId xmlns:a16="http://schemas.microsoft.com/office/drawing/2014/main" id="{3ADEC150-AD8A-2C74-5627-D612693BB5C2}"/>
              </a:ext>
            </a:extLst>
          </p:cNvPr>
          <p:cNvGraphicFramePr>
            <a:graphicFrameLocks noGrp="1"/>
          </p:cNvGraphicFramePr>
          <p:nvPr>
            <p:ph sz="quarter" idx="4"/>
            <p:extLst>
              <p:ext uri="{D42A27DB-BD31-4B8C-83A1-F6EECF244321}">
                <p14:modId xmlns:p14="http://schemas.microsoft.com/office/powerpoint/2010/main" val="2794967751"/>
              </p:ext>
            </p:extLst>
          </p:nvPr>
        </p:nvGraphicFramePr>
        <p:xfrm>
          <a:off x="914400" y="2316067"/>
          <a:ext cx="10511627" cy="3948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292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914400" y="1057274"/>
            <a:ext cx="10511627" cy="1012785"/>
          </a:xfrm>
        </p:spPr>
        <p:txBody>
          <a:bodyPr anchor="b">
            <a:normAutofit/>
          </a:bodyPr>
          <a:lstStyle/>
          <a:p>
            <a:pPr marL="0" marR="0">
              <a:lnSpc>
                <a:spcPct val="90000"/>
              </a:lnSpc>
              <a:spcBef>
                <a:spcPts val="0"/>
              </a:spcBef>
              <a:spcAft>
                <a:spcPts val="800"/>
              </a:spcAft>
            </a:pPr>
            <a:r>
              <a:rPr lang="en-US" dirty="0">
                <a:effectLst/>
              </a:rPr>
              <a:t>Data Preprocessing and Feature Engineering</a:t>
            </a:r>
          </a:p>
        </p:txBody>
      </p:sp>
      <p:sp>
        <p:nvSpPr>
          <p:cNvPr id="27" name="Content Placeholder 2">
            <a:extLst>
              <a:ext uri="{FF2B5EF4-FFF2-40B4-BE49-F238E27FC236}">
                <a16:creationId xmlns:a16="http://schemas.microsoft.com/office/drawing/2014/main" id="{75111C33-898C-4414-4665-5136EB6FC126}"/>
              </a:ext>
            </a:extLst>
          </p:cNvPr>
          <p:cNvSpPr>
            <a:spLocks noGrp="1"/>
          </p:cNvSpPr>
          <p:nvPr>
            <p:ph sz="quarter" idx="4"/>
          </p:nvPr>
        </p:nvSpPr>
        <p:spPr>
          <a:xfrm>
            <a:off x="914400" y="2316067"/>
            <a:ext cx="10511627" cy="3948557"/>
          </a:xfrm>
        </p:spPr>
        <p:txBody>
          <a:bodyPr>
            <a:normAutofit/>
          </a:bodyPr>
          <a:lstStyle/>
          <a:p>
            <a:pPr marL="0" marR="0" indent="0">
              <a:spcBef>
                <a:spcPts val="0"/>
              </a:spcBef>
              <a:spcAft>
                <a:spcPts val="800"/>
              </a:spcAft>
              <a:buNone/>
            </a:pPr>
            <a:r>
              <a:rPr lang="en-US">
                <a:effectLst/>
              </a:rPr>
              <a:t>Data Cleaning: </a:t>
            </a:r>
          </a:p>
          <a:p>
            <a:pPr marL="0" marR="0" indent="0">
              <a:spcBef>
                <a:spcPts val="0"/>
              </a:spcBef>
              <a:spcAft>
                <a:spcPts val="800"/>
              </a:spcAft>
              <a:buNone/>
            </a:pPr>
            <a:r>
              <a:rPr lang="en-US">
                <a:effectLst/>
              </a:rPr>
              <a:t>Removed null values, handled outliers, and ensured data consistency.</a:t>
            </a:r>
          </a:p>
          <a:p>
            <a:pPr marL="0" marR="0" indent="0">
              <a:spcBef>
                <a:spcPts val="0"/>
              </a:spcBef>
              <a:spcAft>
                <a:spcPts val="800"/>
              </a:spcAft>
              <a:buNone/>
            </a:pPr>
            <a:r>
              <a:rPr lang="en-US">
                <a:effectLst/>
              </a:rPr>
              <a:t>Feature Selection:</a:t>
            </a:r>
          </a:p>
          <a:p>
            <a:pPr marL="681228" lvl="1" indent="-342900">
              <a:spcBef>
                <a:spcPts val="0"/>
              </a:spcBef>
              <a:spcAft>
                <a:spcPts val="800"/>
              </a:spcAft>
              <a:buSzPts val="1000"/>
              <a:buFont typeface="Symbol" panose="05050102010706020507" pitchFamily="18" charset="2"/>
              <a:buChar char=""/>
              <a:tabLst>
                <a:tab pos="457200" algn="l"/>
              </a:tabLst>
            </a:pPr>
            <a:r>
              <a:rPr lang="en-US">
                <a:effectLst/>
              </a:rPr>
              <a:t>Key feature: </a:t>
            </a:r>
            <a:r>
              <a:rPr lang="en-US" err="1">
                <a:effectLst/>
              </a:rPr>
              <a:t>trip_distance</a:t>
            </a:r>
            <a:r>
              <a:rPr lang="en-US">
                <a:effectLst/>
              </a:rPr>
              <a:t>.</a:t>
            </a:r>
          </a:p>
          <a:p>
            <a:pPr marL="681228" lvl="1" indent="-342900">
              <a:spcBef>
                <a:spcPts val="0"/>
              </a:spcBef>
              <a:spcAft>
                <a:spcPts val="800"/>
              </a:spcAft>
              <a:buSzPts val="1000"/>
              <a:buFont typeface="Symbol" panose="05050102010706020507" pitchFamily="18" charset="2"/>
              <a:buChar char=""/>
              <a:tabLst>
                <a:tab pos="457200" algn="l"/>
              </a:tabLst>
            </a:pPr>
            <a:r>
              <a:rPr lang="en-US">
                <a:effectLst/>
              </a:rPr>
              <a:t>Target variable: </a:t>
            </a:r>
            <a:r>
              <a:rPr lang="en-US" err="1">
                <a:effectLst/>
              </a:rPr>
              <a:t>base_fare</a:t>
            </a:r>
            <a:r>
              <a:rPr lang="en-US">
                <a:effectLst/>
              </a:rPr>
              <a:t>.</a:t>
            </a:r>
          </a:p>
          <a:p>
            <a:pPr marL="0" marR="0" indent="0">
              <a:spcBef>
                <a:spcPts val="0"/>
              </a:spcBef>
              <a:spcAft>
                <a:spcPts val="800"/>
              </a:spcAft>
              <a:buNone/>
            </a:pPr>
            <a:r>
              <a:rPr lang="en-US">
                <a:effectLst/>
              </a:rPr>
              <a:t>Splitting Data:</a:t>
            </a:r>
          </a:p>
          <a:p>
            <a:pPr marL="681228" lvl="1" indent="-342900">
              <a:spcBef>
                <a:spcPts val="0"/>
              </a:spcBef>
              <a:spcAft>
                <a:spcPts val="800"/>
              </a:spcAft>
              <a:buSzPts val="1000"/>
              <a:buFont typeface="Symbol" panose="05050102010706020507" pitchFamily="18" charset="2"/>
              <a:buChar char=""/>
              <a:tabLst>
                <a:tab pos="457200" algn="l"/>
              </a:tabLst>
            </a:pPr>
            <a:r>
              <a:rPr lang="en-US">
                <a:effectLst/>
              </a:rPr>
              <a:t>Training Set: 80% of the data.</a:t>
            </a:r>
          </a:p>
          <a:p>
            <a:pPr marL="681228" lvl="1" indent="-342900">
              <a:spcBef>
                <a:spcPts val="0"/>
              </a:spcBef>
              <a:spcAft>
                <a:spcPts val="800"/>
              </a:spcAft>
              <a:buSzPts val="1000"/>
              <a:buFont typeface="Symbol" panose="05050102010706020507" pitchFamily="18" charset="2"/>
              <a:buChar char=""/>
              <a:tabLst>
                <a:tab pos="457200" algn="l"/>
              </a:tabLst>
            </a:pPr>
            <a:r>
              <a:rPr lang="en-US">
                <a:effectLst/>
              </a:rPr>
              <a:t>Test Set: 20% of the data.</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12</a:t>
            </a:fld>
            <a:endParaRPr lang="en-US"/>
          </a:p>
        </p:txBody>
      </p:sp>
    </p:spTree>
    <p:extLst>
      <p:ext uri="{BB962C8B-B14F-4D97-AF65-F5344CB8AC3E}">
        <p14:creationId xmlns:p14="http://schemas.microsoft.com/office/powerpoint/2010/main" val="68568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B8333-5ACB-3AB5-234B-9DF4C25EB2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A0A3A-DF49-2761-F812-68C1496882AB}"/>
              </a:ext>
            </a:extLst>
          </p:cNvPr>
          <p:cNvSpPr>
            <a:spLocks noGrp="1"/>
          </p:cNvSpPr>
          <p:nvPr>
            <p:ph type="title"/>
          </p:nvPr>
        </p:nvSpPr>
        <p:spPr>
          <a:xfrm>
            <a:off x="3460565" y="1057274"/>
            <a:ext cx="7965461" cy="994164"/>
          </a:xfrm>
        </p:spPr>
        <p:txBody>
          <a:bodyPr anchor="b">
            <a:normAutofit/>
          </a:bodyPr>
          <a:lstStyle/>
          <a:p>
            <a:pPr>
              <a:lnSpc>
                <a:spcPct val="90000"/>
              </a:lnSpc>
              <a:spcBef>
                <a:spcPts val="0"/>
              </a:spcBef>
              <a:spcAft>
                <a:spcPts val="800"/>
              </a:spcAft>
            </a:pPr>
            <a:r>
              <a:rPr lang="en-US" sz="2300">
                <a:effectLst/>
              </a:rPr>
              <a:t>Modeling and Performance Evaluation</a:t>
            </a:r>
            <a:br>
              <a:rPr lang="en-US" sz="2300">
                <a:effectLst/>
              </a:rPr>
            </a:br>
            <a:endParaRPr lang="en-US" sz="2300">
              <a:effectLst/>
            </a:endParaRPr>
          </a:p>
        </p:txBody>
      </p:sp>
      <p:sp>
        <p:nvSpPr>
          <p:cNvPr id="31" name="Content Placeholder 2">
            <a:extLst>
              <a:ext uri="{FF2B5EF4-FFF2-40B4-BE49-F238E27FC236}">
                <a16:creationId xmlns:a16="http://schemas.microsoft.com/office/drawing/2014/main" id="{8A0D0864-B643-190E-686A-CCF5AAF1F6E1}"/>
              </a:ext>
            </a:extLst>
          </p:cNvPr>
          <p:cNvSpPr>
            <a:spLocks noGrp="1"/>
          </p:cNvSpPr>
          <p:nvPr>
            <p:ph sz="half" idx="2"/>
          </p:nvPr>
        </p:nvSpPr>
        <p:spPr>
          <a:xfrm>
            <a:off x="3460565" y="2303029"/>
            <a:ext cx="7965460" cy="3497698"/>
          </a:xfrm>
        </p:spPr>
        <p:txBody>
          <a:bodyPr>
            <a:normAutofit/>
          </a:bodyPr>
          <a:lstStyle/>
          <a:p>
            <a:pPr marL="0" indent="0">
              <a:spcBef>
                <a:spcPts val="0"/>
              </a:spcBef>
              <a:spcAft>
                <a:spcPts val="800"/>
              </a:spcAft>
              <a:buNone/>
            </a:pPr>
            <a:r>
              <a:rPr lang="en-US">
                <a:effectLst/>
              </a:rPr>
              <a:t>Model Used:</a:t>
            </a:r>
          </a:p>
          <a:p>
            <a:pPr marL="914400" marR="0">
              <a:spcBef>
                <a:spcPts val="0"/>
              </a:spcBef>
              <a:spcAft>
                <a:spcPts val="800"/>
              </a:spcAft>
            </a:pPr>
            <a:r>
              <a:rPr lang="en-US">
                <a:effectLst/>
              </a:rPr>
              <a:t>Linear Regression model fitted to the training data.</a:t>
            </a:r>
          </a:p>
          <a:p>
            <a:pPr marL="0" indent="0">
              <a:spcBef>
                <a:spcPts val="0"/>
              </a:spcBef>
              <a:spcAft>
                <a:spcPts val="800"/>
              </a:spcAft>
              <a:buNone/>
            </a:pPr>
            <a:r>
              <a:rPr lang="en-US">
                <a:effectLst/>
              </a:rPr>
              <a:t>Performance Metrics:</a:t>
            </a:r>
          </a:p>
          <a:p>
            <a:pPr marL="681228" lvl="1" indent="-342900">
              <a:spcBef>
                <a:spcPts val="0"/>
              </a:spcBef>
              <a:spcAft>
                <a:spcPts val="800"/>
              </a:spcAft>
              <a:buSzPts val="1000"/>
              <a:buFont typeface="Symbol" panose="05050102010706020507" pitchFamily="18" charset="2"/>
              <a:buChar char=""/>
              <a:tabLst>
                <a:tab pos="457200" algn="l"/>
              </a:tabLst>
            </a:pPr>
            <a:r>
              <a:rPr lang="en-US">
                <a:effectLst/>
              </a:rPr>
              <a:t>Root Mean Squared Error (RMSE): 2.59.</a:t>
            </a:r>
            <a:endParaRPr lang="en-US"/>
          </a:p>
          <a:p>
            <a:pPr marL="681228" lvl="1" indent="-342900">
              <a:spcBef>
                <a:spcPts val="0"/>
              </a:spcBef>
              <a:spcAft>
                <a:spcPts val="800"/>
              </a:spcAft>
              <a:buSzPts val="1000"/>
              <a:buFont typeface="Symbol" panose="05050102010706020507" pitchFamily="18" charset="2"/>
              <a:buChar char=""/>
              <a:tabLst>
                <a:tab pos="457200" algn="l"/>
              </a:tabLst>
            </a:pPr>
            <a:r>
              <a:rPr lang="en-US">
                <a:effectLst/>
              </a:rPr>
              <a:t>Coefficient of </a:t>
            </a:r>
            <a:r>
              <a:rPr lang="en-US" err="1">
                <a:effectLst/>
              </a:rPr>
              <a:t>trip_distance</a:t>
            </a:r>
            <a:r>
              <a:rPr lang="en-US">
                <a:effectLst/>
              </a:rPr>
              <a:t>: 2.765.</a:t>
            </a:r>
          </a:p>
          <a:p>
            <a:pPr marL="0" indent="0">
              <a:spcBef>
                <a:spcPts val="0"/>
              </a:spcBef>
              <a:spcAft>
                <a:spcPts val="800"/>
              </a:spcAft>
              <a:buNone/>
            </a:pPr>
            <a:r>
              <a:rPr lang="en-US">
                <a:effectLst/>
              </a:rPr>
              <a:t>Model Saving:</a:t>
            </a:r>
          </a:p>
          <a:p>
            <a:pPr marL="681228" lvl="1" indent="-342900">
              <a:spcBef>
                <a:spcPts val="0"/>
              </a:spcBef>
              <a:spcAft>
                <a:spcPts val="800"/>
              </a:spcAft>
              <a:buSzPts val="1000"/>
              <a:buFont typeface="Symbol" panose="05050102010706020507" pitchFamily="18" charset="2"/>
              <a:buChar char=""/>
              <a:tabLst>
                <a:tab pos="457200" algn="l"/>
              </a:tabLst>
            </a:pPr>
            <a:r>
              <a:rPr lang="en-US">
                <a:effectLst/>
              </a:rPr>
              <a:t>Saved the trained model as </a:t>
            </a:r>
            <a:r>
              <a:rPr lang="en-US" err="1">
                <a:effectLst/>
              </a:rPr>
              <a:t>model.pkl</a:t>
            </a:r>
            <a:r>
              <a:rPr lang="en-US">
                <a:effectLst/>
              </a:rPr>
              <a:t> for deployment.</a:t>
            </a:r>
          </a:p>
        </p:txBody>
      </p:sp>
      <p:sp>
        <p:nvSpPr>
          <p:cNvPr id="23" name="Slide Number Placeholder 22">
            <a:extLst>
              <a:ext uri="{FF2B5EF4-FFF2-40B4-BE49-F238E27FC236}">
                <a16:creationId xmlns:a16="http://schemas.microsoft.com/office/drawing/2014/main" id="{0D789FC5-E1D6-D2AC-A823-0306C01F89EF}"/>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13</a:t>
            </a:fld>
            <a:endParaRPr lang="en-US"/>
          </a:p>
        </p:txBody>
      </p:sp>
    </p:spTree>
    <p:extLst>
      <p:ext uri="{BB962C8B-B14F-4D97-AF65-F5344CB8AC3E}">
        <p14:creationId xmlns:p14="http://schemas.microsoft.com/office/powerpoint/2010/main" val="3657077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B8333-5ACB-3AB5-234B-9DF4C25EB2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A0A3A-DF49-2761-F812-68C1496882AB}"/>
              </a:ext>
            </a:extLst>
          </p:cNvPr>
          <p:cNvSpPr>
            <a:spLocks noGrp="1"/>
          </p:cNvSpPr>
          <p:nvPr>
            <p:ph type="title"/>
          </p:nvPr>
        </p:nvSpPr>
        <p:spPr>
          <a:xfrm>
            <a:off x="2998652" y="131026"/>
            <a:ext cx="7965461" cy="994164"/>
          </a:xfrm>
        </p:spPr>
        <p:txBody>
          <a:bodyPr anchor="b">
            <a:normAutofit/>
          </a:bodyPr>
          <a:lstStyle/>
          <a:p>
            <a:pPr>
              <a:lnSpc>
                <a:spcPct val="90000"/>
              </a:lnSpc>
              <a:spcBef>
                <a:spcPts val="0"/>
              </a:spcBef>
              <a:spcAft>
                <a:spcPts val="800"/>
              </a:spcAft>
            </a:pPr>
            <a:r>
              <a:rPr lang="en-US" sz="2300" dirty="0">
                <a:effectLst/>
              </a:rPr>
              <a:t>POWER BI Dashboard</a:t>
            </a:r>
          </a:p>
        </p:txBody>
      </p:sp>
      <p:sp>
        <p:nvSpPr>
          <p:cNvPr id="23" name="Slide Number Placeholder 22">
            <a:extLst>
              <a:ext uri="{FF2B5EF4-FFF2-40B4-BE49-F238E27FC236}">
                <a16:creationId xmlns:a16="http://schemas.microsoft.com/office/drawing/2014/main" id="{0D789FC5-E1D6-D2AC-A823-0306C01F89EF}"/>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14</a:t>
            </a:fld>
            <a:endParaRPr lang="en-US"/>
          </a:p>
        </p:txBody>
      </p:sp>
      <p:pic>
        <p:nvPicPr>
          <p:cNvPr id="6" name="Picture 5">
            <a:extLst>
              <a:ext uri="{FF2B5EF4-FFF2-40B4-BE49-F238E27FC236}">
                <a16:creationId xmlns:a16="http://schemas.microsoft.com/office/drawing/2014/main" id="{7CF1FC7C-4E05-4746-9B39-212D6DA2C29A}"/>
              </a:ext>
            </a:extLst>
          </p:cNvPr>
          <p:cNvPicPr>
            <a:picLocks noChangeAspect="1"/>
          </p:cNvPicPr>
          <p:nvPr/>
        </p:nvPicPr>
        <p:blipFill>
          <a:blip r:embed="rId3"/>
          <a:stretch>
            <a:fillRect/>
          </a:stretch>
        </p:blipFill>
        <p:spPr>
          <a:xfrm>
            <a:off x="2998652" y="1259428"/>
            <a:ext cx="8655707" cy="5467546"/>
          </a:xfrm>
          <a:prstGeom prst="rect">
            <a:avLst/>
          </a:prstGeom>
        </p:spPr>
      </p:pic>
    </p:spTree>
    <p:extLst>
      <p:ext uri="{BB962C8B-B14F-4D97-AF65-F5344CB8AC3E}">
        <p14:creationId xmlns:p14="http://schemas.microsoft.com/office/powerpoint/2010/main" val="230398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88F49-5806-667F-9CD6-42D6A898C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7ECF88-4443-2211-4966-66787593C61A}"/>
              </a:ext>
            </a:extLst>
          </p:cNvPr>
          <p:cNvSpPr>
            <a:spLocks noGrp="1"/>
          </p:cNvSpPr>
          <p:nvPr>
            <p:ph type="ctrTitle"/>
          </p:nvPr>
        </p:nvSpPr>
        <p:spPr>
          <a:xfrm>
            <a:off x="914401" y="1514168"/>
            <a:ext cx="5715000" cy="2063323"/>
          </a:xfrm>
        </p:spPr>
        <p:txBody>
          <a:bodyPr anchor="b">
            <a:normAutofit/>
          </a:bodyPr>
          <a:lstStyle/>
          <a:p>
            <a:pPr marL="0" marR="0">
              <a:spcBef>
                <a:spcPts val="0"/>
              </a:spcBef>
              <a:spcAft>
                <a:spcPts val="800"/>
              </a:spcAft>
            </a:pPr>
            <a:r>
              <a:rPr lang="en-US" dirty="0">
                <a:effectLst/>
              </a:rPr>
              <a:t>Deployment and Future Work</a:t>
            </a:r>
          </a:p>
        </p:txBody>
      </p:sp>
      <p:sp>
        <p:nvSpPr>
          <p:cNvPr id="27" name="Content Placeholder 2">
            <a:extLst>
              <a:ext uri="{FF2B5EF4-FFF2-40B4-BE49-F238E27FC236}">
                <a16:creationId xmlns:a16="http://schemas.microsoft.com/office/drawing/2014/main" id="{EB37A176-9074-6D55-C9D4-61E70518705C}"/>
              </a:ext>
            </a:extLst>
          </p:cNvPr>
          <p:cNvSpPr>
            <a:spLocks noGrp="1"/>
          </p:cNvSpPr>
          <p:nvPr>
            <p:ph type="subTitle" idx="1"/>
          </p:nvPr>
        </p:nvSpPr>
        <p:spPr>
          <a:xfrm>
            <a:off x="914401" y="3813606"/>
            <a:ext cx="5715000" cy="2234642"/>
          </a:xfrm>
        </p:spPr>
        <p:txBody>
          <a:bodyPr anchor="t">
            <a:normAutofit/>
          </a:bodyPr>
          <a:lstStyle/>
          <a:p>
            <a:pPr marL="0" marR="0" lvl="0" indent="0" rtl="0">
              <a:spcBef>
                <a:spcPts val="0"/>
              </a:spcBef>
              <a:spcAft>
                <a:spcPts val="800"/>
              </a:spcAft>
              <a:buSzPts val="1000"/>
              <a:buNone/>
              <a:tabLst>
                <a:tab pos="228600" algn="l"/>
              </a:tabLst>
            </a:pPr>
            <a:r>
              <a:rPr lang="en-US" sz="2200" dirty="0">
                <a:effectLst/>
              </a:rPr>
              <a:t>Model Deployment:</a:t>
            </a:r>
          </a:p>
          <a:p>
            <a:pPr marL="742950" marR="0" lvl="1" indent="-285750" algn="l" rtl="0">
              <a:spcBef>
                <a:spcPts val="0"/>
              </a:spcBef>
              <a:spcAft>
                <a:spcPts val="800"/>
              </a:spcAft>
              <a:buSzPts val="1000"/>
              <a:buFont typeface="Courier New" panose="02070309020205020404" pitchFamily="49" charset="0"/>
              <a:buChar char="o"/>
              <a:tabLst>
                <a:tab pos="685800" algn="l"/>
              </a:tabLst>
            </a:pPr>
            <a:r>
              <a:rPr lang="en-US" sz="2200" dirty="0">
                <a:effectLst/>
              </a:rPr>
              <a:t>Create two notebooks on azure </a:t>
            </a:r>
            <a:r>
              <a:rPr lang="en-US" sz="2200" dirty="0" err="1">
                <a:effectLst/>
              </a:rPr>
              <a:t>databri</a:t>
            </a:r>
            <a:r>
              <a:rPr lang="en-US" sz="2200" dirty="0" err="1"/>
              <a:t>c</a:t>
            </a:r>
            <a:r>
              <a:rPr lang="en-US" sz="2200" dirty="0" err="1">
                <a:effectLst/>
              </a:rPr>
              <a:t>ks</a:t>
            </a:r>
            <a:r>
              <a:rPr lang="en-US" sz="2200" dirty="0">
                <a:effectLst/>
              </a:rPr>
              <a:t> to deploy the model</a:t>
            </a:r>
          </a:p>
          <a:p>
            <a:pPr marL="742950" lvl="1" indent="-285750" algn="l">
              <a:spcBef>
                <a:spcPts val="0"/>
              </a:spcBef>
              <a:spcAft>
                <a:spcPts val="800"/>
              </a:spcAft>
              <a:buSzPts val="1000"/>
              <a:buFont typeface="Courier New" panose="02070309020205020404" pitchFamily="49" charset="0"/>
              <a:buChar char="o"/>
              <a:tabLst>
                <a:tab pos="685800" algn="l"/>
              </a:tabLst>
            </a:pPr>
            <a:r>
              <a:rPr lang="en-US" sz="2200" dirty="0">
                <a:effectLst/>
              </a:rPr>
              <a:t>Python script used in machine learning projects, especially when deploying</a:t>
            </a:r>
          </a:p>
          <a:p>
            <a:pPr marL="0" marR="0" indent="0">
              <a:spcBef>
                <a:spcPts val="0"/>
              </a:spcBef>
              <a:spcAft>
                <a:spcPts val="800"/>
              </a:spcAft>
              <a:buNone/>
            </a:pPr>
            <a:endParaRPr lang="en-US" sz="2200" dirty="0">
              <a:effectLst/>
            </a:endParaRPr>
          </a:p>
        </p:txBody>
      </p:sp>
      <p:sp>
        <p:nvSpPr>
          <p:cNvPr id="23" name="Slide Number Placeholder 22" hidden="1">
            <a:extLst>
              <a:ext uri="{FF2B5EF4-FFF2-40B4-BE49-F238E27FC236}">
                <a16:creationId xmlns:a16="http://schemas.microsoft.com/office/drawing/2014/main" id="{485AA520-025D-30E0-B900-5E54583FAD3D}"/>
              </a:ext>
            </a:extLst>
          </p:cNvPr>
          <p:cNvSpPr>
            <a:spLocks noGrp="1"/>
          </p:cNvSpPr>
          <p:nvPr>
            <p:ph type="sldNum" sz="quarter" idx="4294967295"/>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15</a:t>
            </a:fld>
            <a:endParaRPr lang="en-US"/>
          </a:p>
        </p:txBody>
      </p:sp>
    </p:spTree>
    <p:extLst>
      <p:ext uri="{BB962C8B-B14F-4D97-AF65-F5344CB8AC3E}">
        <p14:creationId xmlns:p14="http://schemas.microsoft.com/office/powerpoint/2010/main" val="110307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4EBA-5B61-D733-4CFD-C22F8DB42343}"/>
              </a:ext>
            </a:extLst>
          </p:cNvPr>
          <p:cNvSpPr>
            <a:spLocks noGrp="1"/>
          </p:cNvSpPr>
          <p:nvPr>
            <p:ph type="ctrTitle"/>
          </p:nvPr>
        </p:nvSpPr>
        <p:spPr>
          <a:xfrm>
            <a:off x="914400" y="849782"/>
            <a:ext cx="9537289" cy="3781212"/>
          </a:xfrm>
        </p:spPr>
        <p:txBody>
          <a:bodyPr anchor="b">
            <a:normAutofit/>
          </a:bodyPr>
          <a:lstStyle/>
          <a:p>
            <a:r>
              <a:rPr lang="en-US" sz="3300" b="0" dirty="0"/>
              <a:t>Thanks</a:t>
            </a:r>
            <a:br>
              <a:rPr lang="en-US" sz="3300" b="0" dirty="0"/>
            </a:br>
            <a:br>
              <a:rPr lang="en-US" sz="3300" b="0" dirty="0"/>
            </a:br>
            <a:r>
              <a:rPr lang="en-US" sz="3300" b="0" dirty="0"/>
              <a:t>feel free to contact with us:</a:t>
            </a:r>
            <a:br>
              <a:rPr lang="en-US" sz="3300" b="0" dirty="0"/>
            </a:br>
            <a:r>
              <a:rPr lang="en-US" sz="3300" b="0" dirty="0"/>
              <a:t>mouda4d@gmail.com</a:t>
            </a:r>
          </a:p>
        </p:txBody>
      </p:sp>
    </p:spTree>
    <p:extLst>
      <p:ext uri="{BB962C8B-B14F-4D97-AF65-F5344CB8AC3E}">
        <p14:creationId xmlns:p14="http://schemas.microsoft.com/office/powerpoint/2010/main" val="193137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576C-986E-DBCE-4DCB-688184F3E374}"/>
              </a:ext>
            </a:extLst>
          </p:cNvPr>
          <p:cNvSpPr>
            <a:spLocks noGrp="1"/>
          </p:cNvSpPr>
          <p:nvPr>
            <p:ph type="title"/>
          </p:nvPr>
        </p:nvSpPr>
        <p:spPr>
          <a:xfrm>
            <a:off x="3460565" y="1057274"/>
            <a:ext cx="7965461" cy="994164"/>
          </a:xfrm>
        </p:spPr>
        <p:txBody>
          <a:bodyPr anchor="b">
            <a:normAutofit/>
          </a:bodyPr>
          <a:lstStyle/>
          <a:p>
            <a:r>
              <a:rPr lang="en-US" dirty="0"/>
              <a:t>Project overview</a:t>
            </a:r>
          </a:p>
        </p:txBody>
      </p:sp>
      <p:sp>
        <p:nvSpPr>
          <p:cNvPr id="3" name="Content Placeholder 2">
            <a:extLst>
              <a:ext uri="{FF2B5EF4-FFF2-40B4-BE49-F238E27FC236}">
                <a16:creationId xmlns:a16="http://schemas.microsoft.com/office/drawing/2014/main" id="{C9CA22C1-4F50-9BBA-696A-FBDE449BEEAF}"/>
              </a:ext>
            </a:extLst>
          </p:cNvPr>
          <p:cNvSpPr>
            <a:spLocks noGrp="1"/>
          </p:cNvSpPr>
          <p:nvPr>
            <p:ph sz="half" idx="2"/>
          </p:nvPr>
        </p:nvSpPr>
        <p:spPr>
          <a:xfrm>
            <a:off x="3460565" y="2303029"/>
            <a:ext cx="7965460" cy="3497698"/>
          </a:xfrm>
        </p:spPr>
        <p:txBody>
          <a:bodyPr>
            <a:normAutofit/>
          </a:bodyPr>
          <a:lstStyle/>
          <a:p>
            <a:r>
              <a:rPr lang="en-US" b="0" i="0">
                <a:effectLst/>
              </a:rPr>
              <a:t>This project demonstrates a comprehensive end-to-end data pipeline for processing taxi data utilizing various Azure services, including Data Lake Storage, Data Factory, Databricks, Synapse Analytics, and Azure Machine Learning. The pipeline automates the Extract, Load, and Transform (ELT) processes, enabling insightful analysis and predictive modeling.</a:t>
            </a:r>
            <a:endParaRPr lang="en-US" dirty="0"/>
          </a:p>
        </p:txBody>
      </p:sp>
      <p:sp>
        <p:nvSpPr>
          <p:cNvPr id="4" name="Slide Number Placeholder 3">
            <a:extLst>
              <a:ext uri="{FF2B5EF4-FFF2-40B4-BE49-F238E27FC236}">
                <a16:creationId xmlns:a16="http://schemas.microsoft.com/office/drawing/2014/main" id="{E404DE6B-8D5B-FD4E-E1F7-A9956F8E5495}"/>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2</a:t>
            </a:fld>
            <a:endParaRPr lang="en-US"/>
          </a:p>
        </p:txBody>
      </p:sp>
    </p:spTree>
    <p:extLst>
      <p:ext uri="{BB962C8B-B14F-4D97-AF65-F5344CB8AC3E}">
        <p14:creationId xmlns:p14="http://schemas.microsoft.com/office/powerpoint/2010/main" val="402581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6148-0EEF-7E08-267B-E682C68F5359}"/>
              </a:ext>
            </a:extLst>
          </p:cNvPr>
          <p:cNvSpPr>
            <a:spLocks noGrp="1"/>
          </p:cNvSpPr>
          <p:nvPr>
            <p:ph type="title"/>
          </p:nvPr>
        </p:nvSpPr>
        <p:spPr/>
        <p:txBody>
          <a:bodyPr/>
          <a:lstStyle/>
          <a:p>
            <a:r>
              <a:rPr lang="en-US" dirty="0"/>
              <a:t>Data Collection and Integration</a:t>
            </a:r>
          </a:p>
        </p:txBody>
      </p:sp>
      <p:sp>
        <p:nvSpPr>
          <p:cNvPr id="3" name="Content Placeholder 2">
            <a:extLst>
              <a:ext uri="{FF2B5EF4-FFF2-40B4-BE49-F238E27FC236}">
                <a16:creationId xmlns:a16="http://schemas.microsoft.com/office/drawing/2014/main" id="{B1293714-06B2-C1E6-529F-7391CA7BE7CA}"/>
              </a:ext>
            </a:extLst>
          </p:cNvPr>
          <p:cNvSpPr>
            <a:spLocks noGrp="1"/>
          </p:cNvSpPr>
          <p:nvPr>
            <p:ph sz="quarter" idx="4"/>
          </p:nvPr>
        </p:nvSpPr>
        <p:spPr/>
        <p:txBody>
          <a:bodyPr/>
          <a:lstStyle/>
          <a:p>
            <a:pPr marL="0" indent="0">
              <a:buNone/>
            </a:pPr>
            <a:r>
              <a:rPr lang="en-US" b="1" dirty="0"/>
              <a:t>Data Source:</a:t>
            </a:r>
          </a:p>
          <a:p>
            <a:pPr marL="0" indent="0">
              <a:buNone/>
            </a:pPr>
            <a:r>
              <a:rPr lang="en-US" dirty="0"/>
              <a:t>	Gathered real-world data from Kaggle (NYC dataset).</a:t>
            </a:r>
          </a:p>
          <a:p>
            <a:pPr marL="0" indent="0">
              <a:buNone/>
            </a:pPr>
            <a:r>
              <a:rPr lang="en-US" b="1" dirty="0"/>
              <a:t>Data Enrichment</a:t>
            </a:r>
            <a:r>
              <a:rPr lang="en-US" dirty="0"/>
              <a:t>:</a:t>
            </a:r>
          </a:p>
          <a:p>
            <a:pPr marL="0" indent="0">
              <a:buNone/>
            </a:pPr>
            <a:r>
              <a:rPr lang="en-US" dirty="0"/>
              <a:t>	Applied Faker script to generate additional data</a:t>
            </a:r>
          </a:p>
          <a:p>
            <a:pPr marL="0" indent="0">
              <a:buNone/>
            </a:pPr>
            <a:r>
              <a:rPr lang="en-US" b="1" dirty="0"/>
              <a:t>Data Loading:</a:t>
            </a:r>
          </a:p>
          <a:p>
            <a:pPr marL="0" indent="0">
              <a:buNone/>
            </a:pPr>
            <a:r>
              <a:rPr lang="en-US" dirty="0"/>
              <a:t>	Load the data into flat file </a:t>
            </a:r>
          </a:p>
          <a:p>
            <a:pPr marL="338328" lvl="1" indent="0">
              <a:buNone/>
            </a:pPr>
            <a:endParaRPr lang="en-US" dirty="0"/>
          </a:p>
        </p:txBody>
      </p:sp>
      <p:sp>
        <p:nvSpPr>
          <p:cNvPr id="4" name="Slide Number Placeholder 3">
            <a:extLst>
              <a:ext uri="{FF2B5EF4-FFF2-40B4-BE49-F238E27FC236}">
                <a16:creationId xmlns:a16="http://schemas.microsoft.com/office/drawing/2014/main" id="{B9D98CAA-136D-638D-D351-4014631E1C1C}"/>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59800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02298BF-50E2-7B5F-B48A-865C1C1E67D5}"/>
              </a:ext>
            </a:extLst>
          </p:cNvPr>
          <p:cNvPicPr>
            <a:picLocks noGrp="1" noChangeAspect="1"/>
          </p:cNvPicPr>
          <p:nvPr>
            <p:ph type="pic" sz="quarter" idx="11"/>
          </p:nvPr>
        </p:nvPicPr>
        <p:blipFill>
          <a:blip r:embed="rId2"/>
          <a:stretch/>
        </p:blipFill>
        <p:spPr>
          <a:xfrm>
            <a:off x="1661520" y="331710"/>
            <a:ext cx="8519429" cy="6194579"/>
          </a:xfrm>
          <a:noFill/>
        </p:spPr>
      </p:pic>
      <p:sp>
        <p:nvSpPr>
          <p:cNvPr id="4" name="Slide Number Placeholder 3" hidden="1">
            <a:extLst>
              <a:ext uri="{FF2B5EF4-FFF2-40B4-BE49-F238E27FC236}">
                <a16:creationId xmlns:a16="http://schemas.microsoft.com/office/drawing/2014/main" id="{F45CD091-B159-B826-941F-9364ABBE3771}"/>
              </a:ext>
            </a:extLst>
          </p:cNvPr>
          <p:cNvSpPr>
            <a:spLocks noGrp="1"/>
          </p:cNvSpPr>
          <p:nvPr>
            <p:ph type="sldNum" sz="quarter" idx="4294967295"/>
          </p:nvPr>
        </p:nvSpPr>
        <p:spPr>
          <a:xfrm>
            <a:off x="10358437" y="457199"/>
            <a:ext cx="1067589" cy="471489"/>
          </a:xfrm>
        </p:spPr>
        <p:txBody>
          <a:bodyPr/>
          <a:lstStyle/>
          <a:p>
            <a:pPr>
              <a:spcAft>
                <a:spcPts val="600"/>
              </a:spcAft>
            </a:pPr>
            <a:fld id="{48F63A3B-78C7-47BE-AE5E-E10140E04643}" type="slidenum">
              <a:rPr lang="en-US" smtClean="0"/>
              <a:pPr>
                <a:spcAft>
                  <a:spcPts val="600"/>
                </a:spcAft>
              </a:pPr>
              <a:t>4</a:t>
            </a:fld>
            <a:endParaRPr lang="en-US"/>
          </a:p>
        </p:txBody>
      </p:sp>
    </p:spTree>
    <p:extLst>
      <p:ext uri="{BB962C8B-B14F-4D97-AF65-F5344CB8AC3E}">
        <p14:creationId xmlns:p14="http://schemas.microsoft.com/office/powerpoint/2010/main" val="82327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7C0C-A8E8-EB3A-0A51-C4DE97ECC4F5}"/>
              </a:ext>
            </a:extLst>
          </p:cNvPr>
          <p:cNvSpPr>
            <a:spLocks noGrp="1"/>
          </p:cNvSpPr>
          <p:nvPr>
            <p:ph type="ctrTitle"/>
          </p:nvPr>
        </p:nvSpPr>
        <p:spPr>
          <a:xfrm>
            <a:off x="2899790" y="924232"/>
            <a:ext cx="6392421" cy="3717216"/>
          </a:xfrm>
        </p:spPr>
        <p:txBody>
          <a:bodyPr/>
          <a:lstStyle/>
          <a:p>
            <a:endParaRPr lang="en-US" dirty="0"/>
          </a:p>
        </p:txBody>
      </p:sp>
      <p:pic>
        <p:nvPicPr>
          <p:cNvPr id="5122" name="Picture 2">
            <a:extLst>
              <a:ext uri="{FF2B5EF4-FFF2-40B4-BE49-F238E27FC236}">
                <a16:creationId xmlns:a16="http://schemas.microsoft.com/office/drawing/2014/main" id="{54111840-EAC0-7FC3-6B7F-93B1FF2F0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75" y="204072"/>
            <a:ext cx="10179050" cy="6653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08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2602C3-AD52-086B-F525-845C32A67095}"/>
              </a:ext>
            </a:extLst>
          </p:cNvPr>
          <p:cNvSpPr>
            <a:spLocks noGrp="1"/>
          </p:cNvSpPr>
          <p:nvPr>
            <p:ph type="title"/>
          </p:nvPr>
        </p:nvSpPr>
        <p:spPr>
          <a:xfrm>
            <a:off x="914400" y="1057275"/>
            <a:ext cx="10511627" cy="191422"/>
          </a:xfrm>
        </p:spPr>
        <p:txBody>
          <a:bodyPr anchor="b">
            <a:normAutofit fontScale="90000"/>
          </a:bodyPr>
          <a:lstStyle/>
          <a:p>
            <a:r>
              <a:rPr lang="en-US" dirty="0"/>
              <a:t>From local to azure</a:t>
            </a:r>
          </a:p>
        </p:txBody>
      </p:sp>
      <p:pic>
        <p:nvPicPr>
          <p:cNvPr id="5" name="Content Placeholder 4" descr="A screenshot of a video game&#10;&#10;Description automatically generated">
            <a:extLst>
              <a:ext uri="{FF2B5EF4-FFF2-40B4-BE49-F238E27FC236}">
                <a16:creationId xmlns:a16="http://schemas.microsoft.com/office/drawing/2014/main" id="{07352F7F-14CA-5587-74C6-DDBF3C6FCA42}"/>
              </a:ext>
            </a:extLst>
          </p:cNvPr>
          <p:cNvPicPr>
            <a:picLocks noGrp="1" noChangeAspect="1"/>
          </p:cNvPicPr>
          <p:nvPr>
            <p:ph sz="quarter" idx="4"/>
          </p:nvPr>
        </p:nvPicPr>
        <p:blipFill>
          <a:blip r:embed="rId2"/>
          <a:stretch>
            <a:fillRect/>
          </a:stretch>
        </p:blipFill>
        <p:spPr>
          <a:xfrm>
            <a:off x="590878" y="1259094"/>
            <a:ext cx="10835148" cy="5392226"/>
          </a:xfrm>
        </p:spPr>
      </p:pic>
      <p:sp>
        <p:nvSpPr>
          <p:cNvPr id="2" name="Slide Number Placeholder 1">
            <a:extLst>
              <a:ext uri="{FF2B5EF4-FFF2-40B4-BE49-F238E27FC236}">
                <a16:creationId xmlns:a16="http://schemas.microsoft.com/office/drawing/2014/main" id="{8DF284D2-2005-70EC-1522-54EBC42E7946}"/>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6</a:t>
            </a:fld>
            <a:endParaRPr lang="en-US"/>
          </a:p>
        </p:txBody>
      </p:sp>
    </p:spTree>
    <p:extLst>
      <p:ext uri="{BB962C8B-B14F-4D97-AF65-F5344CB8AC3E}">
        <p14:creationId xmlns:p14="http://schemas.microsoft.com/office/powerpoint/2010/main" val="345149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15E7-76D1-67A9-03F1-3860ED6055F8}"/>
              </a:ext>
            </a:extLst>
          </p:cNvPr>
          <p:cNvSpPr>
            <a:spLocks noGrp="1"/>
          </p:cNvSpPr>
          <p:nvPr>
            <p:ph type="title"/>
          </p:nvPr>
        </p:nvSpPr>
        <p:spPr>
          <a:xfrm>
            <a:off x="3460565" y="1057274"/>
            <a:ext cx="7965461" cy="994164"/>
          </a:xfrm>
        </p:spPr>
        <p:txBody>
          <a:bodyPr anchor="b">
            <a:normAutofit/>
          </a:bodyPr>
          <a:lstStyle/>
          <a:p>
            <a:r>
              <a:rPr lang="en-US" i="0">
                <a:effectLst/>
              </a:rPr>
              <a:t>Key objectives</a:t>
            </a:r>
            <a:endParaRPr lang="en-US" dirty="0"/>
          </a:p>
        </p:txBody>
      </p:sp>
      <p:sp>
        <p:nvSpPr>
          <p:cNvPr id="4" name="Slide Number Placeholder 3">
            <a:extLst>
              <a:ext uri="{FF2B5EF4-FFF2-40B4-BE49-F238E27FC236}">
                <a16:creationId xmlns:a16="http://schemas.microsoft.com/office/drawing/2014/main" id="{B3C71425-BD27-8850-8FEA-3099B12B0DAC}"/>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E442BD2-C516-6817-6402-F9F1FE7E8848}"/>
              </a:ext>
            </a:extLst>
          </p:cNvPr>
          <p:cNvGraphicFramePr>
            <a:graphicFrameLocks noGrp="1"/>
          </p:cNvGraphicFramePr>
          <p:nvPr>
            <p:ph sz="half" idx="2"/>
            <p:extLst>
              <p:ext uri="{D42A27DB-BD31-4B8C-83A1-F6EECF244321}">
                <p14:modId xmlns:p14="http://schemas.microsoft.com/office/powerpoint/2010/main" val="2141332537"/>
              </p:ext>
            </p:extLst>
          </p:nvPr>
        </p:nvGraphicFramePr>
        <p:xfrm>
          <a:off x="3460565" y="2303029"/>
          <a:ext cx="7965460" cy="3497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552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C3CDB-6382-D661-65DB-A79D283CA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77B1C2-F067-8820-44BE-BE07AF670F28}"/>
              </a:ext>
            </a:extLst>
          </p:cNvPr>
          <p:cNvSpPr>
            <a:spLocks noGrp="1"/>
          </p:cNvSpPr>
          <p:nvPr>
            <p:ph type="title"/>
          </p:nvPr>
        </p:nvSpPr>
        <p:spPr>
          <a:xfrm>
            <a:off x="914400" y="1057274"/>
            <a:ext cx="10511627" cy="1012785"/>
          </a:xfrm>
        </p:spPr>
        <p:txBody>
          <a:bodyPr anchor="b">
            <a:normAutofit/>
          </a:bodyPr>
          <a:lstStyle/>
          <a:p>
            <a:pPr marL="0" marR="0">
              <a:lnSpc>
                <a:spcPct val="90000"/>
              </a:lnSpc>
              <a:spcBef>
                <a:spcPts val="0"/>
              </a:spcBef>
              <a:spcAft>
                <a:spcPts val="800"/>
              </a:spcAft>
            </a:pPr>
            <a:r>
              <a:rPr lang="en-US" dirty="0"/>
              <a:t>Architecture Overview</a:t>
            </a:r>
            <a:endParaRPr lang="en-US" dirty="0">
              <a:effectLst/>
            </a:endParaRPr>
          </a:p>
        </p:txBody>
      </p:sp>
      <p:sp>
        <p:nvSpPr>
          <p:cNvPr id="27" name="Content Placeholder 2">
            <a:extLst>
              <a:ext uri="{FF2B5EF4-FFF2-40B4-BE49-F238E27FC236}">
                <a16:creationId xmlns:a16="http://schemas.microsoft.com/office/drawing/2014/main" id="{A73415C5-50E2-4EFB-3967-C778D54B7FED}"/>
              </a:ext>
            </a:extLst>
          </p:cNvPr>
          <p:cNvSpPr>
            <a:spLocks noGrp="1"/>
          </p:cNvSpPr>
          <p:nvPr>
            <p:ph sz="quarter" idx="4"/>
          </p:nvPr>
        </p:nvSpPr>
        <p:spPr>
          <a:xfrm>
            <a:off x="914400" y="2316067"/>
            <a:ext cx="10511627" cy="3948557"/>
          </a:xfrm>
        </p:spPr>
        <p:txBody>
          <a:bodyPr>
            <a:normAutofit/>
          </a:bodyPr>
          <a:lstStyle/>
          <a:p>
            <a:pPr marL="0" marR="0" indent="0">
              <a:spcBef>
                <a:spcPts val="0"/>
              </a:spcBef>
              <a:spcAft>
                <a:spcPts val="800"/>
              </a:spcAft>
              <a:buNone/>
            </a:pPr>
            <a:r>
              <a:rPr lang="en-US" b="1" dirty="0"/>
              <a:t>Components</a:t>
            </a:r>
            <a:r>
              <a:rPr lang="en-US" dirty="0">
                <a:effectLst/>
              </a:rPr>
              <a:t>: </a:t>
            </a:r>
          </a:p>
          <a:p>
            <a:pPr marL="0" marR="0" indent="0">
              <a:spcBef>
                <a:spcPts val="0"/>
              </a:spcBef>
              <a:spcAft>
                <a:spcPts val="800"/>
              </a:spcAft>
              <a:buNone/>
            </a:pPr>
            <a:r>
              <a:rPr lang="en-US" b="1" dirty="0"/>
              <a:t>Architecture Overview:</a:t>
            </a:r>
          </a:p>
          <a:p>
            <a:pPr>
              <a:spcBef>
                <a:spcPts val="0"/>
              </a:spcBef>
              <a:spcAft>
                <a:spcPts val="800"/>
              </a:spcAft>
            </a:pPr>
            <a:r>
              <a:rPr lang="en-US" b="1" dirty="0"/>
              <a:t>SQL Server Container</a:t>
            </a:r>
            <a:r>
              <a:rPr lang="en-US" dirty="0"/>
              <a:t>: Hosts database, performs bulk inserts and transformations.</a:t>
            </a:r>
          </a:p>
          <a:p>
            <a:pPr>
              <a:spcBef>
                <a:spcPts val="0"/>
              </a:spcBef>
              <a:spcAft>
                <a:spcPts val="800"/>
              </a:spcAft>
            </a:pPr>
            <a:r>
              <a:rPr lang="en-US" b="1" dirty="0" err="1"/>
              <a:t>Jupyter</a:t>
            </a:r>
            <a:r>
              <a:rPr lang="en-US" b="1" dirty="0"/>
              <a:t> Notebook Container</a:t>
            </a:r>
            <a:r>
              <a:rPr lang="en-US" dirty="0"/>
              <a:t>: Provides environment for data exploration and transformation with Apache Spark.</a:t>
            </a:r>
          </a:p>
          <a:p>
            <a:pPr>
              <a:spcBef>
                <a:spcPts val="0"/>
              </a:spcBef>
              <a:spcAft>
                <a:spcPts val="800"/>
              </a:spcAft>
            </a:pPr>
            <a:r>
              <a:rPr lang="en-US" b="1" dirty="0"/>
              <a:t>Shell/PowerShell Export Containers</a:t>
            </a:r>
            <a:r>
              <a:rPr lang="en-US" dirty="0"/>
              <a:t>: Export transformed data to CSV format.</a:t>
            </a:r>
          </a:p>
          <a:p>
            <a:pPr>
              <a:spcBef>
                <a:spcPts val="0"/>
              </a:spcBef>
              <a:spcAft>
                <a:spcPts val="800"/>
              </a:spcAft>
            </a:pPr>
            <a:r>
              <a:rPr lang="en-US" b="1" dirty="0"/>
              <a:t>Apache Airflow</a:t>
            </a:r>
            <a:r>
              <a:rPr lang="en-US" dirty="0"/>
              <a:t>: Orchestrates the ETL process, ensuring step-by-step execution of the workflow.</a:t>
            </a:r>
          </a:p>
          <a:p>
            <a:pPr marL="0" indent="0">
              <a:spcBef>
                <a:spcPts val="0"/>
              </a:spcBef>
              <a:spcAft>
                <a:spcPts val="800"/>
              </a:spcAft>
              <a:buNone/>
            </a:pPr>
            <a:endParaRPr lang="en-US" b="1" dirty="0"/>
          </a:p>
          <a:p>
            <a:pPr marL="0" indent="0">
              <a:spcBef>
                <a:spcPts val="0"/>
              </a:spcBef>
              <a:spcAft>
                <a:spcPts val="800"/>
              </a:spcAft>
              <a:buNone/>
            </a:pPr>
            <a:r>
              <a:rPr lang="en-US" b="1" dirty="0"/>
              <a:t>Docker-Containerized Setup</a:t>
            </a:r>
            <a:r>
              <a:rPr lang="en-US" dirty="0"/>
              <a:t>: Ensures portability and ease of deployment across environments.</a:t>
            </a:r>
          </a:p>
          <a:p>
            <a:pPr marL="0" marR="0" indent="0">
              <a:spcBef>
                <a:spcPts val="0"/>
              </a:spcBef>
              <a:spcAft>
                <a:spcPts val="800"/>
              </a:spcAft>
              <a:buNone/>
            </a:pPr>
            <a:endParaRPr lang="en-US" dirty="0"/>
          </a:p>
        </p:txBody>
      </p:sp>
      <p:sp>
        <p:nvSpPr>
          <p:cNvPr id="23" name="Slide Number Placeholder 22">
            <a:extLst>
              <a:ext uri="{FF2B5EF4-FFF2-40B4-BE49-F238E27FC236}">
                <a16:creationId xmlns:a16="http://schemas.microsoft.com/office/drawing/2014/main" id="{7B91A64E-6A9F-E52F-F430-80926D4142F9}"/>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8</a:t>
            </a:fld>
            <a:endParaRPr lang="en-US"/>
          </a:p>
        </p:txBody>
      </p:sp>
    </p:spTree>
    <p:extLst>
      <p:ext uri="{BB962C8B-B14F-4D97-AF65-F5344CB8AC3E}">
        <p14:creationId xmlns:p14="http://schemas.microsoft.com/office/powerpoint/2010/main" val="123555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6CA5F85-663F-AC1D-DBC7-38E33D7662C7}"/>
              </a:ext>
            </a:extLst>
          </p:cNvPr>
          <p:cNvSpPr>
            <a:spLocks noGrp="1"/>
          </p:cNvSpPr>
          <p:nvPr>
            <p:ph type="title"/>
          </p:nvPr>
        </p:nvSpPr>
        <p:spPr>
          <a:xfrm>
            <a:off x="840186" y="44489"/>
            <a:ext cx="10511627" cy="1012785"/>
          </a:xfrm>
        </p:spPr>
        <p:txBody>
          <a:bodyPr/>
          <a:lstStyle/>
          <a:p>
            <a:r>
              <a:rPr lang="en-US" dirty="0"/>
              <a:t>Datawarehouse design</a:t>
            </a:r>
          </a:p>
        </p:txBody>
      </p:sp>
      <p:pic>
        <p:nvPicPr>
          <p:cNvPr id="4" name="Picture 3">
            <a:extLst>
              <a:ext uri="{FF2B5EF4-FFF2-40B4-BE49-F238E27FC236}">
                <a16:creationId xmlns:a16="http://schemas.microsoft.com/office/drawing/2014/main" id="{EBA8F392-42AE-DF0D-CEF0-1B481C82853C}"/>
              </a:ext>
            </a:extLst>
          </p:cNvPr>
          <p:cNvPicPr>
            <a:picLocks noChangeAspect="1"/>
          </p:cNvPicPr>
          <p:nvPr/>
        </p:nvPicPr>
        <p:blipFill>
          <a:blip r:embed="rId2"/>
          <a:stretch>
            <a:fillRect/>
          </a:stretch>
        </p:blipFill>
        <p:spPr>
          <a:xfrm>
            <a:off x="1692973" y="1057274"/>
            <a:ext cx="8806051" cy="5723932"/>
          </a:xfrm>
          <a:prstGeom prst="rect">
            <a:avLst/>
          </a:prstGeom>
          <a:noFill/>
        </p:spPr>
      </p:pic>
      <p:sp>
        <p:nvSpPr>
          <p:cNvPr id="2" name="Slide Number Placeholder 1">
            <a:extLst>
              <a:ext uri="{FF2B5EF4-FFF2-40B4-BE49-F238E27FC236}">
                <a16:creationId xmlns:a16="http://schemas.microsoft.com/office/drawing/2014/main" id="{9A6E62A5-1450-2819-070B-8F5EAF5E95CA}"/>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9</a:t>
            </a:fld>
            <a:endParaRPr lang="en-US"/>
          </a:p>
        </p:txBody>
      </p:sp>
    </p:spTree>
    <p:extLst>
      <p:ext uri="{BB962C8B-B14F-4D97-AF65-F5344CB8AC3E}">
        <p14:creationId xmlns:p14="http://schemas.microsoft.com/office/powerpoint/2010/main" val="281886014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{27901F71-F9FE-444B-A193-377583C5A077}tf78438558_win32</Template>
  <TotalTime>100</TotalTime>
  <Words>616</Words>
  <Application>Microsoft Office PowerPoint</Application>
  <PresentationFormat>Widescreen</PresentationFormat>
  <Paragraphs>85</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Courier New</vt:lpstr>
      <vt:lpstr>Sabon Next LT</vt:lpstr>
      <vt:lpstr>Symbol</vt:lpstr>
      <vt:lpstr>Custom</vt:lpstr>
      <vt:lpstr>End to End Data Engineering pipeline using NYC Taxi data</vt:lpstr>
      <vt:lpstr>Project overview</vt:lpstr>
      <vt:lpstr>Data Collection and Integration</vt:lpstr>
      <vt:lpstr>PowerPoint Presentation</vt:lpstr>
      <vt:lpstr>PowerPoint Presentation</vt:lpstr>
      <vt:lpstr>From local to azure</vt:lpstr>
      <vt:lpstr>Key objectives</vt:lpstr>
      <vt:lpstr>Architecture Overview</vt:lpstr>
      <vt:lpstr>Datawarehouse design</vt:lpstr>
      <vt:lpstr>Project Folder Structure</vt:lpstr>
      <vt:lpstr>Machine learning model</vt:lpstr>
      <vt:lpstr>Data Preprocessing and Feature Engineering</vt:lpstr>
      <vt:lpstr>Modeling and Performance Evaluation </vt:lpstr>
      <vt:lpstr>POWER BI Dashboard</vt:lpstr>
      <vt:lpstr>Deployment and Future Work</vt:lpstr>
      <vt:lpstr>Thanks  feel free to contact with us: mouda4d@gmail.com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Data Engineering pipeline using NYC Taxi data</dc:title>
  <dc:subject/>
  <dc:creator>abdelrahman fathi</dc:creator>
  <cp:lastModifiedBy>Mahmoud  Ahmed Elsayed</cp:lastModifiedBy>
  <cp:revision>3</cp:revision>
  <dcterms:created xsi:type="dcterms:W3CDTF">2024-10-17T12:48:43Z</dcterms:created>
  <dcterms:modified xsi:type="dcterms:W3CDTF">2024-10-17T14:30:03Z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