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2209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 multi-agent </a:t>
            </a:r>
            <a:r>
              <a:rPr lang="en-US" dirty="0" err="1" smtClean="0"/>
              <a:t>pentru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err="1" smtClean="0"/>
              <a:t>sisteme</a:t>
            </a:r>
            <a:r>
              <a:rPr lang="en-US" dirty="0" smtClean="0"/>
              <a:t> </a:t>
            </a:r>
            <a:r>
              <a:rPr lang="en-US" dirty="0" err="1" smtClean="0"/>
              <a:t>senzitive</a:t>
            </a:r>
            <a:r>
              <a:rPr lang="en-US" dirty="0" smtClean="0"/>
              <a:t> la context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Coordonator</a:t>
            </a:r>
            <a:r>
              <a:rPr lang="en-US" dirty="0" smtClean="0"/>
              <a:t>: Prof. dr. </a:t>
            </a:r>
            <a:r>
              <a:rPr lang="en-US" dirty="0" err="1" smtClean="0"/>
              <a:t>Viorel</a:t>
            </a:r>
            <a:r>
              <a:rPr lang="en-US" dirty="0" smtClean="0"/>
              <a:t> </a:t>
            </a:r>
            <a:r>
              <a:rPr lang="en-US" dirty="0" err="1" smtClean="0"/>
              <a:t>Negru</a:t>
            </a:r>
            <a:endParaRPr lang="en-US" dirty="0" smtClean="0"/>
          </a:p>
          <a:p>
            <a:r>
              <a:rPr lang="en-US" dirty="0" err="1" smtClean="0"/>
              <a:t>Asist</a:t>
            </a:r>
            <a:r>
              <a:rPr lang="en-US" dirty="0" smtClean="0"/>
              <a:t>. </a:t>
            </a:r>
            <a:r>
              <a:rPr lang="en-US" dirty="0" err="1" smtClean="0"/>
              <a:t>drd</a:t>
            </a:r>
            <a:r>
              <a:rPr lang="en-US" dirty="0" smtClean="0"/>
              <a:t>. </a:t>
            </a:r>
            <a:r>
              <a:rPr lang="en-US" dirty="0" err="1" smtClean="0"/>
              <a:t>Ovidiu</a:t>
            </a:r>
            <a:r>
              <a:rPr lang="en-US" dirty="0" smtClean="0"/>
              <a:t> </a:t>
            </a:r>
            <a:r>
              <a:rPr lang="en-US" dirty="0" err="1" smtClean="0"/>
              <a:t>Aritoni</a:t>
            </a:r>
            <a:endParaRPr lang="en-US" dirty="0" smtClean="0"/>
          </a:p>
          <a:p>
            <a:r>
              <a:rPr lang="en-US" dirty="0" err="1" smtClean="0"/>
              <a:t>Autor:Manate</a:t>
            </a:r>
            <a:r>
              <a:rPr lang="en-US" dirty="0" smtClean="0"/>
              <a:t> Bogdan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multi-agent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compus</a:t>
            </a:r>
            <a:r>
              <a:rPr lang="en-US" dirty="0" smtClean="0"/>
              <a:t> din </a:t>
            </a:r>
            <a:r>
              <a:rPr lang="en-US" dirty="0" err="1" smtClean="0"/>
              <a:t>agen</a:t>
            </a:r>
            <a:r>
              <a:rPr lang="ro-RO" dirty="0" smtClean="0"/>
              <a:t>ţi inteligenţi care interacţionează</a:t>
            </a:r>
          </a:p>
          <a:p>
            <a:r>
              <a:rPr lang="ro-RO" dirty="0" smtClean="0"/>
              <a:t>Agenţii colaborează pentru a îndeplinii o sarcină</a:t>
            </a:r>
          </a:p>
          <a:p>
            <a:r>
              <a:rPr lang="ro-RO" dirty="0" smtClean="0"/>
              <a:t>Agenţii pot fi autonomi</a:t>
            </a:r>
          </a:p>
          <a:p>
            <a:r>
              <a:rPr lang="ro-RO" dirty="0" smtClean="0"/>
              <a:t>Agenţii pot comunica</a:t>
            </a:r>
          </a:p>
          <a:p>
            <a:r>
              <a:rPr lang="ro-RO" dirty="0" smtClean="0"/>
              <a:t>Agenţii </a:t>
            </a:r>
            <a:r>
              <a:rPr lang="ro-RO" dirty="0" smtClean="0"/>
              <a:t>pot negocia</a:t>
            </a:r>
          </a:p>
          <a:p>
            <a:r>
              <a:rPr lang="ro-RO" dirty="0" smtClean="0"/>
              <a:t>Agenţii </a:t>
            </a:r>
            <a:r>
              <a:rPr lang="ro-RO" dirty="0" smtClean="0"/>
              <a:t>pot fi mobili</a:t>
            </a:r>
          </a:p>
          <a:p>
            <a:pPr>
              <a:buNone/>
            </a:pPr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 smtClean="0"/>
              <a:t>ambientale</a:t>
            </a:r>
            <a:r>
              <a:rPr lang="en-US" dirty="0" smtClean="0"/>
              <a:t> </a:t>
            </a:r>
            <a:r>
              <a:rPr lang="en-US" dirty="0" err="1" smtClean="0"/>
              <a:t>inteligente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defini</a:t>
            </a:r>
            <a:r>
              <a:rPr lang="en-US" dirty="0" smtClean="0"/>
              <a:t> un </a:t>
            </a:r>
            <a:r>
              <a:rPr lang="en-US" dirty="0" err="1" smtClean="0"/>
              <a:t>mediu</a:t>
            </a:r>
            <a:r>
              <a:rPr lang="en-US" dirty="0" smtClean="0"/>
              <a:t> </a:t>
            </a:r>
            <a:r>
              <a:rPr lang="en-US" dirty="0" err="1" smtClean="0"/>
              <a:t>inteligent</a:t>
            </a:r>
            <a:r>
              <a:rPr lang="en-US" dirty="0" smtClean="0"/>
              <a:t> ca </a:t>
            </a:r>
            <a:r>
              <a:rPr lang="en-US" dirty="0" err="1" smtClean="0"/>
              <a:t>unul</a:t>
            </a:r>
            <a:r>
              <a:rPr lang="en-US" dirty="0" smtClean="0"/>
              <a:t> 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capabil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dobândească</a:t>
            </a:r>
            <a:r>
              <a:rPr lang="en-US" dirty="0" smtClean="0"/>
              <a:t> </a:t>
            </a:r>
            <a:r>
              <a:rPr lang="en-US" dirty="0" err="1" smtClean="0"/>
              <a:t>şi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aplice</a:t>
            </a:r>
            <a:r>
              <a:rPr lang="en-US" dirty="0" smtClean="0"/>
              <a:t> </a:t>
            </a:r>
            <a:r>
              <a:rPr lang="en-US" dirty="0" err="1" smtClean="0"/>
              <a:t>cunoştinţele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mediu</a:t>
            </a:r>
            <a:r>
              <a:rPr lang="en-US" dirty="0" smtClean="0"/>
              <a:t> </a:t>
            </a:r>
            <a:r>
              <a:rPr lang="en-US" dirty="0" err="1" smtClean="0"/>
              <a:t>şi</a:t>
            </a:r>
            <a:r>
              <a:rPr lang="en-US" dirty="0" smtClean="0"/>
              <a:t> </a:t>
            </a:r>
            <a:r>
              <a:rPr lang="en-US" dirty="0" err="1" smtClean="0"/>
              <a:t>locuitorii</a:t>
            </a:r>
            <a:r>
              <a:rPr lang="en-US" dirty="0" smtClean="0"/>
              <a:t> </a:t>
            </a:r>
            <a:r>
              <a:rPr lang="en-US" dirty="0" err="1" smtClean="0"/>
              <a:t>săi</a:t>
            </a:r>
            <a:r>
              <a:rPr lang="en-US" dirty="0" smtClean="0"/>
              <a:t>,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scopul</a:t>
            </a:r>
            <a:r>
              <a:rPr lang="en-US" dirty="0" smtClean="0"/>
              <a:t> de a </a:t>
            </a:r>
            <a:r>
              <a:rPr lang="en-US" dirty="0" err="1" smtClean="0"/>
              <a:t>îmbunătăţi</a:t>
            </a:r>
            <a:r>
              <a:rPr lang="en-US" dirty="0" smtClean="0"/>
              <a:t> </a:t>
            </a:r>
            <a:r>
              <a:rPr lang="en-US" dirty="0" err="1" smtClean="0"/>
              <a:t>experienţa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mediu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ro-RO" dirty="0" smtClean="0"/>
              <a:t>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Java Agent </a:t>
            </a:r>
            <a:r>
              <a:rPr lang="en-US" sz="2000" dirty="0" err="1" smtClean="0"/>
              <a:t>DEvelopment</a:t>
            </a:r>
            <a:r>
              <a:rPr lang="en-US" sz="2000" dirty="0" smtClean="0"/>
              <a:t> Framework</a:t>
            </a:r>
            <a:endParaRPr lang="ro-RO" sz="2000" dirty="0" smtClean="0"/>
          </a:p>
          <a:p>
            <a:r>
              <a:rPr lang="ro-RO" sz="2000" dirty="0" smtClean="0"/>
              <a:t>Cadru software care simplifică implementarea sistemelor multi-agent</a:t>
            </a:r>
            <a:endParaRPr lang="en-GB" sz="1800" dirty="0" smtClean="0"/>
          </a:p>
          <a:p>
            <a:r>
              <a:rPr lang="ro-RO" sz="2000" dirty="0" smtClean="0"/>
              <a:t>Servicii oferite</a:t>
            </a:r>
            <a:endParaRPr lang="en-GB" sz="2000" dirty="0" smtClean="0"/>
          </a:p>
          <a:p>
            <a:pPr lvl="1"/>
            <a:r>
              <a:rPr lang="en-GB" dirty="0" smtClean="0"/>
              <a:t>life-cycle, white-page, yellow-page, message transport</a:t>
            </a:r>
          </a:p>
          <a:p>
            <a:r>
              <a:rPr lang="ro-RO" sz="2000" dirty="0" smtClean="0"/>
              <a:t>Unelte de debug</a:t>
            </a:r>
            <a:endParaRPr lang="en-GB" sz="2000" dirty="0" smtClean="0"/>
          </a:p>
          <a:p>
            <a:pPr lvl="1"/>
            <a:r>
              <a:rPr lang="en-GB" dirty="0" smtClean="0"/>
              <a:t>remote monitoring agent, dummy agent, sniffer agent</a:t>
            </a:r>
          </a:p>
          <a:p>
            <a:r>
              <a:rPr lang="ro-RO" sz="2000" dirty="0" smtClean="0"/>
              <a:t>Proiectat pentru a fi scalabil</a:t>
            </a:r>
            <a:endParaRPr lang="en-GB" sz="2000" dirty="0" smtClean="0"/>
          </a:p>
          <a:p>
            <a:r>
              <a:rPr lang="ro-RO" sz="2000" dirty="0" smtClean="0"/>
              <a:t>Implementează </a:t>
            </a:r>
            <a:r>
              <a:rPr lang="en-US" sz="2000" dirty="0" smtClean="0"/>
              <a:t>Foundation </a:t>
            </a:r>
            <a:r>
              <a:rPr lang="en-US" sz="2000" dirty="0" smtClean="0"/>
              <a:t>for Intelligent Physical Agents (</a:t>
            </a:r>
            <a:r>
              <a:rPr lang="en-US" sz="2000" b="1" dirty="0" smtClean="0"/>
              <a:t>FIPA</a:t>
            </a:r>
            <a:r>
              <a:rPr lang="en-US" sz="2000" dirty="0" smtClean="0"/>
              <a:t>).</a:t>
            </a:r>
            <a:endParaRPr lang="en-GB" sz="2000" dirty="0" smtClean="0"/>
          </a:p>
          <a:p>
            <a:r>
              <a:rPr lang="ro-RO" sz="2000" dirty="0" smtClean="0"/>
              <a:t>Realizat în</a:t>
            </a:r>
            <a:r>
              <a:rPr lang="en-GB" sz="2000" dirty="0" smtClean="0"/>
              <a:t> </a:t>
            </a:r>
            <a:r>
              <a:rPr lang="en-GB" sz="2000" dirty="0" smtClean="0"/>
              <a:t>Java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</a:t>
            </a:r>
            <a:r>
              <a:rPr lang="ro-RO" dirty="0" smtClean="0"/>
              <a:t> avantaje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Suport pentru</a:t>
            </a:r>
            <a:r>
              <a:rPr lang="en-US" dirty="0" smtClean="0"/>
              <a:t> </a:t>
            </a:r>
            <a:r>
              <a:rPr lang="ro-RO" dirty="0" smtClean="0"/>
              <a:t>dispozitivele mobile</a:t>
            </a:r>
            <a:endParaRPr lang="en-US" dirty="0" smtClean="0"/>
          </a:p>
          <a:p>
            <a:r>
              <a:rPr lang="ro-RO" dirty="0" smtClean="0"/>
              <a:t>GUI</a:t>
            </a:r>
            <a:endParaRPr lang="en-US" dirty="0" smtClean="0"/>
          </a:p>
          <a:p>
            <a:r>
              <a:rPr lang="ro-RO" dirty="0" smtClean="0"/>
              <a:t>Conform </a:t>
            </a:r>
            <a:r>
              <a:rPr lang="en-US" dirty="0" smtClean="0"/>
              <a:t>FIPA</a:t>
            </a:r>
            <a:endParaRPr lang="en-US" dirty="0" smtClean="0"/>
          </a:p>
          <a:p>
            <a:r>
              <a:rPr lang="ro-RO" dirty="0" smtClean="0"/>
              <a:t>Dezvoltare continuă</a:t>
            </a:r>
            <a:endParaRPr lang="en-US" dirty="0" smtClean="0"/>
          </a:p>
          <a:p>
            <a:r>
              <a:rPr lang="en-US" dirty="0" smtClean="0"/>
              <a:t>Open source</a:t>
            </a:r>
          </a:p>
          <a:p>
            <a:r>
              <a:rPr lang="en-US" dirty="0" err="1" smtClean="0"/>
              <a:t>Ontologi</a:t>
            </a:r>
            <a:r>
              <a:rPr lang="ro-RO" dirty="0" smtClean="0"/>
              <a:t>i</a:t>
            </a:r>
            <a:endParaRPr lang="en-US" dirty="0" smtClean="0"/>
          </a:p>
          <a:p>
            <a:r>
              <a:rPr lang="ro-RO" dirty="0" smtClean="0"/>
              <a:t>Protocoale de interacţiuni definite de </a:t>
            </a:r>
            <a:r>
              <a:rPr lang="en-US" dirty="0" smtClean="0"/>
              <a:t> </a:t>
            </a:r>
            <a:r>
              <a:rPr lang="en-US" dirty="0" smtClean="0"/>
              <a:t>FIPA </a:t>
            </a:r>
          </a:p>
          <a:p>
            <a:r>
              <a:rPr lang="ro-RO" dirty="0" smtClean="0"/>
              <a:t>Noi protocoale pot fi definite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Proiecte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Sensor data</a:t>
            </a:r>
          </a:p>
          <a:p>
            <a:r>
              <a:rPr lang="ro-RO" dirty="0" smtClean="0"/>
              <a:t>Recycle swarm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Sensor data reader</a:t>
            </a:r>
            <a:endParaRPr lang="en-US" dirty="0"/>
          </a:p>
        </p:txBody>
      </p:sp>
      <p:pic>
        <p:nvPicPr>
          <p:cNvPr id="4" name="Content Placeholder 3" descr="AgentUseCa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067719"/>
            <a:ext cx="5943600" cy="41243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Recycle swarm</a:t>
            </a:r>
            <a:endParaRPr lang="en-US" dirty="0"/>
          </a:p>
        </p:txBody>
      </p:sp>
      <p:pic>
        <p:nvPicPr>
          <p:cNvPr id="4" name="Content Placeholder 3" descr="recycleswar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485" y="1935163"/>
            <a:ext cx="5619029" cy="4389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o-RO" sz="8800" dirty="0" smtClean="0"/>
              <a:t>Q</a:t>
            </a:r>
            <a:r>
              <a:rPr lang="en-US" sz="8800" dirty="0" smtClean="0"/>
              <a:t>&amp;A</a:t>
            </a:r>
            <a:endParaRPr lang="en-US" sz="8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704</TotalTime>
  <Words>174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Model multi-agent pentru  sisteme senzitive la context </vt:lpstr>
      <vt:lpstr>Sistem multi-agent</vt:lpstr>
      <vt:lpstr>Sisteme ambientale inteligente</vt:lpstr>
      <vt:lpstr>JADE</vt:lpstr>
      <vt:lpstr>Jade avantaje</vt:lpstr>
      <vt:lpstr>Proiecte</vt:lpstr>
      <vt:lpstr>Sensor data reader</vt:lpstr>
      <vt:lpstr>Recycle swarm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Bogdan Manate</cp:lastModifiedBy>
  <cp:revision>20</cp:revision>
  <dcterms:created xsi:type="dcterms:W3CDTF">2006-08-16T00:00:00Z</dcterms:created>
  <dcterms:modified xsi:type="dcterms:W3CDTF">2011-02-13T07:43:24Z</dcterms:modified>
</cp:coreProperties>
</file>