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0"/>
  </p:notesMasterIdLst>
  <p:sldIdLst>
    <p:sldId id="634" r:id="rId2"/>
    <p:sldId id="633" r:id="rId3"/>
    <p:sldId id="264" r:id="rId4"/>
    <p:sldId id="285" r:id="rId5"/>
    <p:sldId id="286" r:id="rId6"/>
    <p:sldId id="612" r:id="rId7"/>
    <p:sldId id="627" r:id="rId8"/>
    <p:sldId id="649" r:id="rId9"/>
    <p:sldId id="290" r:id="rId10"/>
    <p:sldId id="291" r:id="rId11"/>
    <p:sldId id="652" r:id="rId12"/>
    <p:sldId id="653" r:id="rId13"/>
    <p:sldId id="647" r:id="rId14"/>
    <p:sldId id="336" r:id="rId15"/>
    <p:sldId id="293" r:id="rId16"/>
    <p:sldId id="648" r:id="rId17"/>
    <p:sldId id="284" r:id="rId18"/>
    <p:sldId id="643" r:id="rId19"/>
  </p:sldIdLst>
  <p:sldSz cx="9144000" cy="5143500" type="screen16x9"/>
  <p:notesSz cx="6858000" cy="9144000"/>
  <p:embeddedFontLst>
    <p:embeddedFont>
      <p:font typeface="Calisto MT" panose="02040603050505030304" pitchFamily="18" charset="0"/>
      <p:regular r:id="rId21"/>
      <p:bold r:id="rId22"/>
      <p:italic r:id="rId23"/>
      <p:boldItalic r:id="rId24"/>
    </p:embeddedFont>
    <p:embeddedFont>
      <p:font typeface="Fira Sans" panose="020B0503050000020004" pitchFamily="34" charset="0"/>
      <p:regular r:id="rId25"/>
      <p:bold r:id="rId26"/>
      <p:italic r:id="rId27"/>
      <p:boldItalic r:id="rId28"/>
    </p:embeddedFont>
    <p:embeddedFont>
      <p:font typeface="Fira Sans Extra Condensed" panose="020B0503050000020004" pitchFamily="34" charset="0"/>
      <p:regular r:id="rId29"/>
      <p:bold r:id="rId30"/>
      <p:italic r:id="rId31"/>
      <p:boldItalic r:id="rId32"/>
    </p:embeddedFont>
    <p:embeddedFont>
      <p:font typeface="Noto Sans" panose="020B0502040504090204" pitchFamily="34" charset="0"/>
      <p:regular r:id="rId33"/>
      <p:bold r:id="rId34"/>
      <p:italic r:id="rId35"/>
      <p:boldItalic r:id="rId36"/>
    </p:embeddedFont>
    <p:embeddedFont>
      <p:font typeface="Poppins" panose="00000500000000000000"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00"/>
    <a:srgbClr val="FFDB01"/>
    <a:srgbClr val="E533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08" autoAdjust="0"/>
  </p:normalViewPr>
  <p:slideViewPr>
    <p:cSldViewPr snapToGrid="0">
      <p:cViewPr varScale="1">
        <p:scale>
          <a:sx n="69" d="100"/>
          <a:sy n="69" d="100"/>
        </p:scale>
        <p:origin x="12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viewProps" Target="viewProps.xml"/><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502d2014c_3_2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502d2014c_3_2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p4: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Arial"/>
              <a:buNone/>
            </a:pPr>
            <a:endParaRPr dirty="0"/>
          </a:p>
        </p:txBody>
      </p:sp>
      <p:sp>
        <p:nvSpPr>
          <p:cNvPr id="431" name="Google Shape;431;p4: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fr-FR"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622916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p4: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Arial"/>
              <a:buNone/>
            </a:pPr>
            <a:endParaRPr dirty="0"/>
          </a:p>
        </p:txBody>
      </p:sp>
      <p:sp>
        <p:nvSpPr>
          <p:cNvPr id="431" name="Google Shape;431;p4: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fr-FR" sz="1200">
                <a:solidFill>
                  <a:schemeClr val="dk1"/>
                </a:solidFill>
                <a:latin typeface="Arial"/>
                <a:ea typeface="Arial"/>
                <a:cs typeface="Arial"/>
                <a:sym typeface="Arial"/>
              </a:rPr>
              <a:t>11</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22513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p4: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Arial"/>
              <a:buNone/>
            </a:pPr>
            <a:r>
              <a:rPr lang="fr-FR" dirty="0"/>
              <a:t>Le diagramme de </a:t>
            </a:r>
            <a:r>
              <a:rPr lang="fr-FR" dirty="0" err="1"/>
              <a:t>sequence</a:t>
            </a:r>
            <a:endParaRPr dirty="0"/>
          </a:p>
        </p:txBody>
      </p:sp>
      <p:sp>
        <p:nvSpPr>
          <p:cNvPr id="431" name="Google Shape;431;p4: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fr-FR" sz="1200">
                <a:solidFill>
                  <a:schemeClr val="dk1"/>
                </a:solidFill>
                <a:latin typeface="Arial"/>
                <a:ea typeface="Arial"/>
                <a:cs typeface="Arial"/>
                <a:sym typeface="Arial"/>
              </a:rPr>
              <a:t>12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907168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277DA3E-D520-4B24-B4F6-25B07CDB5D41}" type="slidenum">
              <a:rPr lang="fr-FR" smtClean="0"/>
              <a:t>13</a:t>
            </a:fld>
            <a:endParaRPr lang="fr-FR"/>
          </a:p>
        </p:txBody>
      </p:sp>
    </p:spTree>
    <p:extLst>
      <p:ext uri="{BB962C8B-B14F-4D97-AF65-F5344CB8AC3E}">
        <p14:creationId xmlns:p14="http://schemas.microsoft.com/office/powerpoint/2010/main" val="3456601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p4: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Arial"/>
              <a:buNone/>
            </a:pPr>
            <a:endParaRPr dirty="0"/>
          </a:p>
        </p:txBody>
      </p:sp>
      <p:sp>
        <p:nvSpPr>
          <p:cNvPr id="431" name="Google Shape;431;p4: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fr-FR" sz="1200">
                <a:solidFill>
                  <a:schemeClr val="dk1"/>
                </a:solidFill>
                <a:latin typeface="Arial"/>
                <a:ea typeface="Arial"/>
                <a:cs typeface="Arial"/>
                <a:sym typeface="Arial"/>
              </a:rPr>
              <a:t>14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431545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p4: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Arial"/>
              <a:buNone/>
            </a:pPr>
            <a:endParaRPr dirty="0"/>
          </a:p>
        </p:txBody>
      </p:sp>
      <p:sp>
        <p:nvSpPr>
          <p:cNvPr id="431" name="Google Shape;431;p4: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fr-FR" sz="1200">
                <a:solidFill>
                  <a:schemeClr val="dk1"/>
                </a:solidFill>
                <a:latin typeface="Arial"/>
                <a:ea typeface="Arial"/>
                <a:cs typeface="Arial"/>
                <a:sym typeface="Arial"/>
              </a:rPr>
              <a:t>15</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036326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277DA3E-D520-4B24-B4F6-25B07CDB5D41}" type="slidenum">
              <a:rPr lang="fr-FR" smtClean="0"/>
              <a:t>16</a:t>
            </a:fld>
            <a:endParaRPr lang="fr-FR"/>
          </a:p>
        </p:txBody>
      </p:sp>
    </p:spTree>
    <p:extLst>
      <p:ext uri="{BB962C8B-B14F-4D97-AF65-F5344CB8AC3E}">
        <p14:creationId xmlns:p14="http://schemas.microsoft.com/office/powerpoint/2010/main" val="3648470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4" name="Google Shape;1444;p29: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Arial"/>
              <a:buNone/>
            </a:pPr>
            <a:endParaRPr sz="1200" b="0" i="0" u="none" strike="noStrike" cap="none" dirty="0">
              <a:solidFill>
                <a:schemeClr val="dk1"/>
              </a:solidFill>
              <a:latin typeface="Arial"/>
              <a:ea typeface="Arial"/>
              <a:cs typeface="Arial"/>
              <a:sym typeface="Arial"/>
            </a:endParaRPr>
          </a:p>
        </p:txBody>
      </p:sp>
      <p:sp>
        <p:nvSpPr>
          <p:cNvPr id="1445" name="Google Shape;1445;p29: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fr-FR"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0" name="Google Shape;850;p16: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Arial"/>
              <a:buNone/>
            </a:pPr>
            <a:endParaRPr dirty="0"/>
          </a:p>
        </p:txBody>
      </p:sp>
      <p:sp>
        <p:nvSpPr>
          <p:cNvPr id="851" name="Google Shape;851;p16: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fr-FR"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905327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c43a48afa_0_1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ac43a48afa_0_1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FR" sz="1100" b="0" i="0" u="none" strike="noStrike" cap="none" dirty="0">
              <a:solidFill>
                <a:schemeClr val="dk1"/>
              </a:solidFill>
              <a:latin typeface="Arial"/>
              <a:ea typeface="Arial"/>
              <a:cs typeface="Arial"/>
              <a:sym typeface="Arial"/>
            </a:endParaRPr>
          </a:p>
        </p:txBody>
      </p:sp>
      <p:sp>
        <p:nvSpPr>
          <p:cNvPr id="4" name="Espace réservé du numéro de diapositive 3"/>
          <p:cNvSpPr>
            <a:spLocks noGrp="1"/>
          </p:cNvSpPr>
          <p:nvPr>
            <p:ph type="sldNum" sz="quarter" idx="5"/>
          </p:nvPr>
        </p:nvSpPr>
        <p:spPr/>
        <p:txBody>
          <a:bodyPr/>
          <a:lstStyle/>
          <a:p>
            <a:fld id="{C277DA3E-D520-4B24-B4F6-25B07CDB5D41}" type="slidenum">
              <a:rPr lang="fr-FR" smtClean="0"/>
              <a:t>3</a:t>
            </a:fld>
            <a:endParaRPr lang="fr-FR"/>
          </a:p>
        </p:txBody>
      </p:sp>
    </p:spTree>
    <p:extLst>
      <p:ext uri="{BB962C8B-B14F-4D97-AF65-F5344CB8AC3E}">
        <p14:creationId xmlns:p14="http://schemas.microsoft.com/office/powerpoint/2010/main" val="3469683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277DA3E-D520-4B24-B4F6-25B07CDB5D41}" type="slidenum">
              <a:rPr lang="fr-FR" smtClean="0"/>
              <a:t>4</a:t>
            </a:fld>
            <a:endParaRPr lang="fr-FR"/>
          </a:p>
        </p:txBody>
      </p:sp>
    </p:spTree>
    <p:extLst>
      <p:ext uri="{BB962C8B-B14F-4D97-AF65-F5344CB8AC3E}">
        <p14:creationId xmlns:p14="http://schemas.microsoft.com/office/powerpoint/2010/main" val="647370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277DA3E-D520-4B24-B4F6-25B07CDB5D41}" type="slidenum">
              <a:rPr lang="fr-FR" smtClean="0"/>
              <a:t>5</a:t>
            </a:fld>
            <a:endParaRPr lang="fr-FR"/>
          </a:p>
        </p:txBody>
      </p:sp>
    </p:spTree>
    <p:extLst>
      <p:ext uri="{BB962C8B-B14F-4D97-AF65-F5344CB8AC3E}">
        <p14:creationId xmlns:p14="http://schemas.microsoft.com/office/powerpoint/2010/main" val="4100706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80060" marR="257810" indent="0" algn="just">
              <a:lnSpc>
                <a:spcPct val="107000"/>
              </a:lnSpc>
              <a:spcAft>
                <a:spcPts val="975"/>
              </a:spcAft>
              <a:buNone/>
            </a:pPr>
            <a:endParaRPr lang="fr-FR" dirty="0"/>
          </a:p>
        </p:txBody>
      </p:sp>
      <p:sp>
        <p:nvSpPr>
          <p:cNvPr id="4" name="Espace réservé du numéro de diapositive 3"/>
          <p:cNvSpPr>
            <a:spLocks noGrp="1"/>
          </p:cNvSpPr>
          <p:nvPr>
            <p:ph type="sldNum" sz="quarter" idx="5"/>
          </p:nvPr>
        </p:nvSpPr>
        <p:spPr/>
        <p:txBody>
          <a:bodyPr/>
          <a:lstStyle/>
          <a:p>
            <a:fld id="{C277DA3E-D520-4B24-B4F6-25B07CDB5D41}" type="slidenum">
              <a:rPr lang="fr-FR" smtClean="0"/>
              <a:t>6</a:t>
            </a:fld>
            <a:endParaRPr lang="fr-FR"/>
          </a:p>
        </p:txBody>
      </p:sp>
    </p:spTree>
    <p:extLst>
      <p:ext uri="{BB962C8B-B14F-4D97-AF65-F5344CB8AC3E}">
        <p14:creationId xmlns:p14="http://schemas.microsoft.com/office/powerpoint/2010/main" val="2865088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3" name="Google Shape;1153;p23: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
              <a:buFont typeface="Arial"/>
              <a:buNone/>
            </a:pPr>
            <a:endParaRPr lang="fr-FR" b="1" i="0" dirty="0">
              <a:solidFill>
                <a:srgbClr val="000000"/>
              </a:solidFill>
              <a:effectLst/>
              <a:latin typeface="Poppins" panose="00000500000000000000" pitchFamily="2" charset="0"/>
            </a:endParaRPr>
          </a:p>
        </p:txBody>
      </p:sp>
      <p:sp>
        <p:nvSpPr>
          <p:cNvPr id="1154" name="Google Shape;1154;p23: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fr-FR"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6" name="Google Shape;956;p17: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Arial"/>
              <a:buNone/>
            </a:pPr>
            <a:endParaRPr lang="fr-FR" dirty="0"/>
          </a:p>
        </p:txBody>
      </p:sp>
      <p:sp>
        <p:nvSpPr>
          <p:cNvPr id="957" name="Google Shape;957;p17: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fr-FR"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65895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p4: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Arial"/>
              <a:buNone/>
            </a:pPr>
            <a:endParaRPr dirty="0"/>
          </a:p>
        </p:txBody>
      </p:sp>
      <p:sp>
        <p:nvSpPr>
          <p:cNvPr id="431" name="Google Shape;431;p4: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fr-FR"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54734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759500" y="1541550"/>
            <a:ext cx="3927300" cy="12843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378750" y="2825850"/>
            <a:ext cx="2307900" cy="776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 name="Google Shape;12;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098CF6-0203-4890-8625-37BAF55C6AE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C4C616A-6023-4C60-9586-882480D52DE8}"/>
              </a:ext>
            </a:extLst>
          </p:cNvPr>
          <p:cNvSpPr>
            <a:spLocks noGrp="1"/>
          </p:cNvSpPr>
          <p:nvPr>
            <p:ph type="dt" sz="half" idx="10"/>
          </p:nvPr>
        </p:nvSpPr>
        <p:spPr/>
        <p:txBody>
          <a:bodyPr/>
          <a:lstStyle/>
          <a:p>
            <a:fld id="{6603D66F-2169-4EE7-B316-5A7FFC11DABE}" type="datetimeFigureOut">
              <a:rPr lang="fr-FR" smtClean="0"/>
              <a:t>05/02/2024</a:t>
            </a:fld>
            <a:endParaRPr lang="fr-FR"/>
          </a:p>
        </p:txBody>
      </p:sp>
      <p:sp>
        <p:nvSpPr>
          <p:cNvPr id="4" name="Espace réservé du pied de page 3">
            <a:extLst>
              <a:ext uri="{FF2B5EF4-FFF2-40B4-BE49-F238E27FC236}">
                <a16:creationId xmlns:a16="http://schemas.microsoft.com/office/drawing/2014/main" id="{B42B3E90-178B-4F74-B158-962AB1740CC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B085760-C4D7-4481-A732-FF97A4113B74}"/>
              </a:ext>
            </a:extLst>
          </p:cNvPr>
          <p:cNvSpPr>
            <a:spLocks noGrp="1"/>
          </p:cNvSpPr>
          <p:nvPr>
            <p:ph type="sldNum" sz="quarter" idx="12"/>
          </p:nvPr>
        </p:nvSpPr>
        <p:spPr/>
        <p:txBody>
          <a:bodyPr/>
          <a:lstStyle/>
          <a:p>
            <a:fld id="{0B89E3A5-0E23-416C-85A5-628DF4F33B38}" type="slidenum">
              <a:rPr lang="fr-FR" smtClean="0"/>
              <a:t>‹N°›</a:t>
            </a:fld>
            <a:endParaRPr lang="fr-FR"/>
          </a:p>
        </p:txBody>
      </p:sp>
    </p:spTree>
    <p:extLst>
      <p:ext uri="{BB962C8B-B14F-4D97-AF65-F5344CB8AC3E}">
        <p14:creationId xmlns:p14="http://schemas.microsoft.com/office/powerpoint/2010/main" val="225944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590974-FA15-47EA-AFF9-156B9D6878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8E9392-0B4B-4247-963D-52CB67B9477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2F2CDA-DEB0-44D7-AACB-CB7BE6678910}"/>
              </a:ext>
            </a:extLst>
          </p:cNvPr>
          <p:cNvSpPr>
            <a:spLocks noGrp="1"/>
          </p:cNvSpPr>
          <p:nvPr>
            <p:ph type="dt" sz="half" idx="10"/>
          </p:nvPr>
        </p:nvSpPr>
        <p:spPr/>
        <p:txBody>
          <a:bodyPr/>
          <a:lstStyle/>
          <a:p>
            <a:fld id="{6603D66F-2169-4EE7-B316-5A7FFC11DABE}" type="datetimeFigureOut">
              <a:rPr lang="fr-FR" smtClean="0"/>
              <a:t>05/02/2024</a:t>
            </a:fld>
            <a:endParaRPr lang="fr-FR"/>
          </a:p>
        </p:txBody>
      </p:sp>
      <p:sp>
        <p:nvSpPr>
          <p:cNvPr id="5" name="Espace réservé du pied de page 4">
            <a:extLst>
              <a:ext uri="{FF2B5EF4-FFF2-40B4-BE49-F238E27FC236}">
                <a16:creationId xmlns:a16="http://schemas.microsoft.com/office/drawing/2014/main" id="{08A13552-269B-41E6-A605-B9B2F312C86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F45E48C-49BE-4290-B7E2-5F5269B54DBA}"/>
              </a:ext>
            </a:extLst>
          </p:cNvPr>
          <p:cNvSpPr>
            <a:spLocks noGrp="1"/>
          </p:cNvSpPr>
          <p:nvPr>
            <p:ph type="sldNum" sz="quarter" idx="12"/>
          </p:nvPr>
        </p:nvSpPr>
        <p:spPr/>
        <p:txBody>
          <a:bodyPr/>
          <a:lstStyle/>
          <a:p>
            <a:fld id="{0B89E3A5-0E23-416C-85A5-628DF4F33B38}" type="slidenum">
              <a:rPr lang="fr-FR" smtClean="0"/>
              <a:t>‹N°›</a:t>
            </a:fld>
            <a:endParaRPr lang="fr-FR"/>
          </a:p>
        </p:txBody>
      </p:sp>
    </p:spTree>
    <p:extLst>
      <p:ext uri="{BB962C8B-B14F-4D97-AF65-F5344CB8AC3E}">
        <p14:creationId xmlns:p14="http://schemas.microsoft.com/office/powerpoint/2010/main" val="1702643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6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250635" y="847247"/>
            <a:ext cx="2978946" cy="2978946"/>
          </a:xfrm>
          <a:custGeom>
            <a:avLst/>
            <a:gdLst>
              <a:gd name="connsiteX0" fmla="*/ 1985964 w 3971928"/>
              <a:gd name="connsiteY0" fmla="*/ 0 h 3971928"/>
              <a:gd name="connsiteX1" fmla="*/ 3971928 w 3971928"/>
              <a:gd name="connsiteY1" fmla="*/ 1985964 h 3971928"/>
              <a:gd name="connsiteX2" fmla="*/ 1985964 w 3971928"/>
              <a:gd name="connsiteY2" fmla="*/ 3971928 h 3971928"/>
              <a:gd name="connsiteX3" fmla="*/ 0 w 3971928"/>
              <a:gd name="connsiteY3" fmla="*/ 1985964 h 3971928"/>
              <a:gd name="connsiteX4" fmla="*/ 1985964 w 3971928"/>
              <a:gd name="connsiteY4" fmla="*/ 0 h 397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928" h="3971928">
                <a:moveTo>
                  <a:pt x="1985964" y="0"/>
                </a:moveTo>
                <a:cubicBezTo>
                  <a:pt x="3082782" y="0"/>
                  <a:pt x="3971928" y="889146"/>
                  <a:pt x="3971928" y="1985964"/>
                </a:cubicBezTo>
                <a:cubicBezTo>
                  <a:pt x="3971928" y="3082782"/>
                  <a:pt x="3082782" y="3971928"/>
                  <a:pt x="1985964" y="3971928"/>
                </a:cubicBezTo>
                <a:cubicBezTo>
                  <a:pt x="889146" y="3971928"/>
                  <a:pt x="0" y="3082782"/>
                  <a:pt x="0" y="1985964"/>
                </a:cubicBezTo>
                <a:cubicBezTo>
                  <a:pt x="0" y="889146"/>
                  <a:pt x="889146" y="0"/>
                  <a:pt x="198596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4593040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01 Cover">
    <p:spTree>
      <p:nvGrpSpPr>
        <p:cNvPr id="1" name=""/>
        <p:cNvGrpSpPr/>
        <p:nvPr/>
      </p:nvGrpSpPr>
      <p:grpSpPr>
        <a:xfrm>
          <a:off x="0" y="0"/>
          <a:ext cx="0" cy="0"/>
          <a:chOff x="0" y="0"/>
          <a:chExt cx="0" cy="0"/>
        </a:xfrm>
      </p:grpSpPr>
      <p:sp>
        <p:nvSpPr>
          <p:cNvPr id="8" name="Picture Placeholder 7">
            <a:hlinkClick r:id="" action="ppaction://noaction" highlightClick="1"/>
          </p:cNvPr>
          <p:cNvSpPr>
            <a:spLocks noGrp="1"/>
          </p:cNvSpPr>
          <p:nvPr>
            <p:ph type="pic" sz="quarter" idx="10"/>
          </p:nvPr>
        </p:nvSpPr>
        <p:spPr>
          <a:xfrm>
            <a:off x="0" y="0"/>
            <a:ext cx="9144000" cy="5143500"/>
          </a:xfrm>
          <a:prstGeom prst="actionButtonBlank">
            <a:avLst/>
          </a:prstGeom>
        </p:spPr>
        <p:txBody>
          <a:bodyPr/>
          <a:lstStyle/>
          <a:p>
            <a:endParaRPr lang="en-US" dirty="0"/>
          </a:p>
        </p:txBody>
      </p:sp>
    </p:spTree>
    <p:extLst>
      <p:ext uri="{BB962C8B-B14F-4D97-AF65-F5344CB8AC3E}">
        <p14:creationId xmlns:p14="http://schemas.microsoft.com/office/powerpoint/2010/main" val="407146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Fira Sans"/>
              <a:buChar char="●"/>
              <a:defRPr sz="1800">
                <a:latin typeface="Fira Sans"/>
                <a:ea typeface="Fira Sans"/>
                <a:cs typeface="Fira Sans"/>
                <a:sym typeface="Fira Sans"/>
              </a:defRPr>
            </a:lvl1pPr>
            <a:lvl2pPr marL="914400" lvl="1" indent="-317500">
              <a:lnSpc>
                <a:spcPct val="115000"/>
              </a:lnSpc>
              <a:spcBef>
                <a:spcPts val="1600"/>
              </a:spcBef>
              <a:spcAft>
                <a:spcPts val="0"/>
              </a:spcAft>
              <a:buSzPts val="1400"/>
              <a:buFont typeface="Fira Sans"/>
              <a:buChar char="○"/>
              <a:defRPr>
                <a:latin typeface="Fira Sans"/>
                <a:ea typeface="Fira Sans"/>
                <a:cs typeface="Fira Sans"/>
                <a:sym typeface="Fira Sans"/>
              </a:defRPr>
            </a:lvl2pPr>
            <a:lvl3pPr marL="1371600" lvl="2" indent="-317500">
              <a:lnSpc>
                <a:spcPct val="115000"/>
              </a:lnSpc>
              <a:spcBef>
                <a:spcPts val="1600"/>
              </a:spcBef>
              <a:spcAft>
                <a:spcPts val="0"/>
              </a:spcAft>
              <a:buSzPts val="1400"/>
              <a:buFont typeface="Fira Sans"/>
              <a:buChar char="■"/>
              <a:defRPr>
                <a:latin typeface="Fira Sans"/>
                <a:ea typeface="Fira Sans"/>
                <a:cs typeface="Fira Sans"/>
                <a:sym typeface="Fira Sans"/>
              </a:defRPr>
            </a:lvl3pPr>
            <a:lvl4pPr marL="1828800" lvl="3" indent="-317500">
              <a:lnSpc>
                <a:spcPct val="115000"/>
              </a:lnSpc>
              <a:spcBef>
                <a:spcPts val="1600"/>
              </a:spcBef>
              <a:spcAft>
                <a:spcPts val="0"/>
              </a:spcAft>
              <a:buSzPts val="1400"/>
              <a:buFont typeface="Fira Sans"/>
              <a:buChar char="●"/>
              <a:defRPr>
                <a:latin typeface="Fira Sans"/>
                <a:ea typeface="Fira Sans"/>
                <a:cs typeface="Fira Sans"/>
                <a:sym typeface="Fira Sans"/>
              </a:defRPr>
            </a:lvl4pPr>
            <a:lvl5pPr marL="2286000" lvl="4" indent="-317500">
              <a:lnSpc>
                <a:spcPct val="115000"/>
              </a:lnSpc>
              <a:spcBef>
                <a:spcPts val="1600"/>
              </a:spcBef>
              <a:spcAft>
                <a:spcPts val="0"/>
              </a:spcAft>
              <a:buSzPts val="1400"/>
              <a:buFont typeface="Fira Sans"/>
              <a:buChar char="○"/>
              <a:defRPr>
                <a:latin typeface="Fira Sans"/>
                <a:ea typeface="Fira Sans"/>
                <a:cs typeface="Fira Sans"/>
                <a:sym typeface="Fira Sans"/>
              </a:defRPr>
            </a:lvl5pPr>
            <a:lvl6pPr marL="2743200" lvl="5" indent="-317500">
              <a:lnSpc>
                <a:spcPct val="115000"/>
              </a:lnSpc>
              <a:spcBef>
                <a:spcPts val="1600"/>
              </a:spcBef>
              <a:spcAft>
                <a:spcPts val="0"/>
              </a:spcAft>
              <a:buSzPts val="1400"/>
              <a:buFont typeface="Fira Sans"/>
              <a:buChar char="■"/>
              <a:defRPr>
                <a:latin typeface="Fira Sans"/>
                <a:ea typeface="Fira Sans"/>
                <a:cs typeface="Fira Sans"/>
                <a:sym typeface="Fira Sans"/>
              </a:defRPr>
            </a:lvl6pPr>
            <a:lvl7pPr marL="3200400" lvl="6" indent="-317500">
              <a:lnSpc>
                <a:spcPct val="115000"/>
              </a:lnSpc>
              <a:spcBef>
                <a:spcPts val="1600"/>
              </a:spcBef>
              <a:spcAft>
                <a:spcPts val="0"/>
              </a:spcAft>
              <a:buSzPts val="1400"/>
              <a:buFont typeface="Fira Sans"/>
              <a:buChar char="●"/>
              <a:defRPr>
                <a:latin typeface="Fira Sans"/>
                <a:ea typeface="Fira Sans"/>
                <a:cs typeface="Fira Sans"/>
                <a:sym typeface="Fira Sans"/>
              </a:defRPr>
            </a:lvl7pPr>
            <a:lvl8pPr marL="3657600" lvl="7" indent="-317500">
              <a:lnSpc>
                <a:spcPct val="115000"/>
              </a:lnSpc>
              <a:spcBef>
                <a:spcPts val="1600"/>
              </a:spcBef>
              <a:spcAft>
                <a:spcPts val="0"/>
              </a:spcAft>
              <a:buSzPts val="1400"/>
              <a:buFont typeface="Fira Sans"/>
              <a:buChar char="○"/>
              <a:defRPr>
                <a:latin typeface="Fira Sans"/>
                <a:ea typeface="Fira Sans"/>
                <a:cs typeface="Fira Sans"/>
                <a:sym typeface="Fira Sans"/>
              </a:defRPr>
            </a:lvl8pPr>
            <a:lvl9pPr marL="4114800" lvl="8" indent="-317500">
              <a:lnSpc>
                <a:spcPct val="115000"/>
              </a:lnSpc>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latin typeface="Fira Sans"/>
                <a:ea typeface="Fira Sans"/>
                <a:cs typeface="Fira Sans"/>
                <a:sym typeface="Fira Sans"/>
              </a:defRPr>
            </a:lvl1pPr>
            <a:lvl2pPr lvl="1" algn="r">
              <a:buNone/>
              <a:defRPr sz="1300">
                <a:latin typeface="Fira Sans"/>
                <a:ea typeface="Fira Sans"/>
                <a:cs typeface="Fira Sans"/>
                <a:sym typeface="Fira Sans"/>
              </a:defRPr>
            </a:lvl2pPr>
            <a:lvl3pPr lvl="2" algn="r">
              <a:buNone/>
              <a:defRPr sz="1300">
                <a:latin typeface="Fira Sans"/>
                <a:ea typeface="Fira Sans"/>
                <a:cs typeface="Fira Sans"/>
                <a:sym typeface="Fira Sans"/>
              </a:defRPr>
            </a:lvl3pPr>
            <a:lvl4pPr lvl="3" algn="r">
              <a:buNone/>
              <a:defRPr sz="1300">
                <a:latin typeface="Fira Sans"/>
                <a:ea typeface="Fira Sans"/>
                <a:cs typeface="Fira Sans"/>
                <a:sym typeface="Fira Sans"/>
              </a:defRPr>
            </a:lvl4pPr>
            <a:lvl5pPr lvl="4" algn="r">
              <a:buNone/>
              <a:defRPr sz="1300">
                <a:latin typeface="Fira Sans"/>
                <a:ea typeface="Fira Sans"/>
                <a:cs typeface="Fira Sans"/>
                <a:sym typeface="Fira Sans"/>
              </a:defRPr>
            </a:lvl5pPr>
            <a:lvl6pPr lvl="5" algn="r">
              <a:buNone/>
              <a:defRPr sz="1300">
                <a:latin typeface="Fira Sans"/>
                <a:ea typeface="Fira Sans"/>
                <a:cs typeface="Fira Sans"/>
                <a:sym typeface="Fira Sans"/>
              </a:defRPr>
            </a:lvl6pPr>
            <a:lvl7pPr lvl="6" algn="r">
              <a:buNone/>
              <a:defRPr sz="1300">
                <a:latin typeface="Fira Sans"/>
                <a:ea typeface="Fira Sans"/>
                <a:cs typeface="Fira Sans"/>
                <a:sym typeface="Fira Sans"/>
              </a:defRPr>
            </a:lvl7pPr>
            <a:lvl8pPr lvl="7" algn="r">
              <a:buNone/>
              <a:defRPr sz="1300">
                <a:latin typeface="Fira Sans"/>
                <a:ea typeface="Fira Sans"/>
                <a:cs typeface="Fira Sans"/>
                <a:sym typeface="Fira Sans"/>
              </a:defRPr>
            </a:lvl8pPr>
            <a:lvl9pPr lvl="8" algn="r">
              <a:buNone/>
              <a:defRPr sz="1300">
                <a:latin typeface="Fira Sans"/>
                <a:ea typeface="Fira Sans"/>
                <a:cs typeface="Fira Sans"/>
                <a:sym typeface="Fira Sans"/>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6" r:id="rId3"/>
    <p:sldLayoutId id="2147483657" r:id="rId4"/>
    <p:sldLayoutId id="2147483658" r:id="rId5"/>
    <p:sldLayoutId id="2147483671" r:id="rId6"/>
    <p:sldLayoutId id="2147483672" r:id="rId7"/>
    <p:sldLayoutId id="2147483673" r:id="rId8"/>
    <p:sldLayoutId id="2147483674"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subTitle" idx="1"/>
          </p:nvPr>
        </p:nvSpPr>
        <p:spPr>
          <a:xfrm>
            <a:off x="122818" y="3205782"/>
            <a:ext cx="2347011" cy="517717"/>
          </a:xfrm>
          <a:prstGeom prst="rect">
            <a:avLst/>
          </a:prstGeom>
        </p:spPr>
        <p:txBody>
          <a:bodyPr spcFirstLastPara="1" vert="horz" wrap="square" lIns="91425" tIns="91425" rIns="91425" bIns="91425" rtlCol="0" anchor="t" anchorCtr="0">
            <a:noAutofit/>
          </a:bodyPr>
          <a:lstStyle/>
          <a:p>
            <a:pPr>
              <a:spcAft>
                <a:spcPts val="1600"/>
              </a:spcAft>
            </a:pPr>
            <a:r>
              <a:rPr lang="en" b="1" u="sng" dirty="0">
                <a:solidFill>
                  <a:schemeClr val="accent6">
                    <a:lumMod val="50000"/>
                  </a:schemeClr>
                </a:solidFill>
              </a:rPr>
              <a:t>Presenté par: </a:t>
            </a:r>
            <a:endParaRPr b="1" u="sng" dirty="0">
              <a:solidFill>
                <a:schemeClr val="accent6">
                  <a:lumMod val="50000"/>
                </a:schemeClr>
              </a:solidFill>
            </a:endParaRPr>
          </a:p>
        </p:txBody>
      </p:sp>
      <p:sp>
        <p:nvSpPr>
          <p:cNvPr id="100" name="Google Shape;100;p25"/>
          <p:cNvSpPr txBox="1">
            <a:spLocks noGrp="1"/>
          </p:cNvSpPr>
          <p:nvPr>
            <p:ph type="ctrTitle"/>
          </p:nvPr>
        </p:nvSpPr>
        <p:spPr>
          <a:xfrm>
            <a:off x="1668084" y="1300098"/>
            <a:ext cx="5807831" cy="982164"/>
          </a:xfrm>
          <a:prstGeom prst="rect">
            <a:avLst/>
          </a:prstGeom>
        </p:spPr>
        <p:txBody>
          <a:bodyPr spcFirstLastPara="1" vert="horz" wrap="square" lIns="91425" tIns="91425" rIns="91425" bIns="91425" rtlCol="0" anchor="ctr" anchorCtr="0">
            <a:noAutofit/>
          </a:bodyPr>
          <a:lstStyle/>
          <a:p>
            <a:pPr algn="ctr" defTabSz="685800">
              <a:buClrTx/>
              <a:buSzTx/>
              <a:defRPr/>
            </a:pPr>
            <a:r>
              <a:rPr lang="fr-FR" sz="2000" kern="1200" dirty="0">
                <a:solidFill>
                  <a:schemeClr val="accent6">
                    <a:lumMod val="50000"/>
                  </a:schemeClr>
                </a:solidFill>
                <a:latin typeface="Times New Roman" panose="02020603050405020304" pitchFamily="18" charset="0"/>
                <a:ea typeface="+mn-ea"/>
                <a:cs typeface="Times New Roman" panose="02020603050405020304" pitchFamily="18" charset="0"/>
              </a:rPr>
              <a:t> </a:t>
            </a:r>
            <a:r>
              <a:rPr lang="fr-FR" sz="2000" u="sng" kern="1200" dirty="0">
                <a:solidFill>
                  <a:schemeClr val="accent6">
                    <a:lumMod val="50000"/>
                  </a:schemeClr>
                </a:solidFill>
                <a:latin typeface="Times New Roman" panose="02020603050405020304" pitchFamily="18" charset="0"/>
                <a:ea typeface="+mn-ea"/>
                <a:cs typeface="Times New Roman" panose="02020603050405020304" pitchFamily="18" charset="0"/>
              </a:rPr>
              <a:t>Soutenance du Projet</a:t>
            </a:r>
            <a:endParaRPr lang="fr-FR" sz="2400" u="sng" dirty="0">
              <a:solidFill>
                <a:schemeClr val="accent6">
                  <a:lumMod val="50000"/>
                </a:schemeClr>
              </a:solidFill>
            </a:endParaRPr>
          </a:p>
        </p:txBody>
      </p:sp>
      <p:sp>
        <p:nvSpPr>
          <p:cNvPr id="116" name="Google Shape;116;p25"/>
          <p:cNvSpPr txBox="1">
            <a:spLocks noGrp="1"/>
          </p:cNvSpPr>
          <p:nvPr>
            <p:ph type="subTitle" idx="1"/>
          </p:nvPr>
        </p:nvSpPr>
        <p:spPr>
          <a:xfrm>
            <a:off x="7043846" y="3166184"/>
            <a:ext cx="1498200" cy="557315"/>
          </a:xfrm>
          <a:prstGeom prst="rect">
            <a:avLst/>
          </a:prstGeom>
        </p:spPr>
        <p:txBody>
          <a:bodyPr spcFirstLastPara="1" vert="horz" wrap="square" lIns="91425" tIns="91425" rIns="91425" bIns="91425" rtlCol="0" anchor="t" anchorCtr="0">
            <a:noAutofit/>
          </a:bodyPr>
          <a:lstStyle/>
          <a:p>
            <a:pPr algn="l">
              <a:spcAft>
                <a:spcPts val="1600"/>
              </a:spcAft>
            </a:pPr>
            <a:r>
              <a:rPr lang="en" b="1" u="sng" dirty="0">
                <a:solidFill>
                  <a:srgbClr val="1393A3"/>
                </a:solidFill>
              </a:rPr>
              <a:t>Jury: </a:t>
            </a:r>
            <a:endParaRPr b="1" u="sng" dirty="0">
              <a:solidFill>
                <a:srgbClr val="1393A3"/>
              </a:solidFill>
            </a:endParaRPr>
          </a:p>
        </p:txBody>
      </p:sp>
      <p:sp>
        <p:nvSpPr>
          <p:cNvPr id="117" name="Google Shape;117;p25"/>
          <p:cNvSpPr txBox="1">
            <a:spLocks noGrp="1"/>
          </p:cNvSpPr>
          <p:nvPr>
            <p:ph type="subTitle" idx="1"/>
          </p:nvPr>
        </p:nvSpPr>
        <p:spPr>
          <a:xfrm>
            <a:off x="715168" y="3620504"/>
            <a:ext cx="2396857" cy="984321"/>
          </a:xfrm>
          <a:prstGeom prst="rect">
            <a:avLst/>
          </a:prstGeom>
        </p:spPr>
        <p:txBody>
          <a:bodyPr spcFirstLastPara="1" vert="horz" wrap="square" lIns="91425" tIns="91425" rIns="91425" bIns="91425" rtlCol="0" anchor="t" anchorCtr="0">
            <a:noAutofit/>
          </a:bodyPr>
          <a:lstStyle/>
          <a:p>
            <a:pPr algn="l"/>
            <a:r>
              <a:rPr lang="en" sz="1600" dirty="0"/>
              <a:t>Wafae MOUEDDENE </a:t>
            </a:r>
          </a:p>
          <a:p>
            <a:pPr algn="l"/>
            <a:r>
              <a:rPr lang="en" sz="1600" dirty="0"/>
              <a:t>Amina MOUEDDENE</a:t>
            </a:r>
          </a:p>
          <a:p>
            <a:pPr algn="l"/>
            <a:r>
              <a:rPr lang="en" sz="1600" dirty="0"/>
              <a:t>Oumayma ROCHDI</a:t>
            </a:r>
          </a:p>
          <a:p>
            <a:pPr algn="l"/>
            <a:endParaRPr sz="1600" dirty="0"/>
          </a:p>
        </p:txBody>
      </p:sp>
      <p:sp>
        <p:nvSpPr>
          <p:cNvPr id="118" name="Google Shape;118;p25"/>
          <p:cNvSpPr txBox="1">
            <a:spLocks noGrp="1"/>
          </p:cNvSpPr>
          <p:nvPr>
            <p:ph type="subTitle" idx="1"/>
          </p:nvPr>
        </p:nvSpPr>
        <p:spPr>
          <a:xfrm>
            <a:off x="6750350" y="3610791"/>
            <a:ext cx="2085191" cy="731137"/>
          </a:xfrm>
          <a:prstGeom prst="rect">
            <a:avLst/>
          </a:prstGeom>
        </p:spPr>
        <p:txBody>
          <a:bodyPr spcFirstLastPara="1" vert="horz" wrap="square" lIns="91425" tIns="91425" rIns="91425" bIns="91425" rtlCol="0" anchor="t" anchorCtr="0">
            <a:noAutofit/>
          </a:bodyPr>
          <a:lstStyle/>
          <a:p>
            <a:pPr marL="114300" indent="0" algn="l"/>
            <a:r>
              <a:rPr lang="fr-FR" sz="1600" dirty="0"/>
              <a:t>M. RAHMOUNI</a:t>
            </a:r>
          </a:p>
        </p:txBody>
      </p:sp>
      <p:sp>
        <p:nvSpPr>
          <p:cNvPr id="120" name="Google Shape;120;p25"/>
          <p:cNvSpPr txBox="1">
            <a:spLocks noGrp="1"/>
          </p:cNvSpPr>
          <p:nvPr>
            <p:ph type="ctrTitle"/>
          </p:nvPr>
        </p:nvSpPr>
        <p:spPr>
          <a:xfrm>
            <a:off x="3790082" y="2870999"/>
            <a:ext cx="1843914" cy="570692"/>
          </a:xfrm>
          <a:prstGeom prst="rect">
            <a:avLst/>
          </a:prstGeom>
        </p:spPr>
        <p:txBody>
          <a:bodyPr spcFirstLastPara="1" vert="horz" wrap="square" lIns="91425" tIns="91425" rIns="91425" bIns="91425" rtlCol="0" anchor="ctr" anchorCtr="0">
            <a:noAutofit/>
          </a:bodyPr>
          <a:lstStyle/>
          <a:p>
            <a:r>
              <a:rPr lang="en" sz="1350" dirty="0">
                <a:latin typeface="Times New Roman" panose="02020603050405020304" pitchFamily="18" charset="0"/>
                <a:cs typeface="Times New Roman" panose="02020603050405020304" pitchFamily="18" charset="0"/>
              </a:rPr>
              <a:t>Soutenu le 01/02/2024</a:t>
            </a:r>
            <a:endParaRPr sz="1350" dirty="0">
              <a:latin typeface="Times New Roman" panose="02020603050405020304" pitchFamily="18" charset="0"/>
              <a:cs typeface="Times New Roman" panose="02020603050405020304" pitchFamily="18" charset="0"/>
            </a:endParaRPr>
          </a:p>
        </p:txBody>
      </p:sp>
      <p:sp>
        <p:nvSpPr>
          <p:cNvPr id="4" name="ZoneTexte 3">
            <a:extLst>
              <a:ext uri="{FF2B5EF4-FFF2-40B4-BE49-F238E27FC236}">
                <a16:creationId xmlns:a16="http://schemas.microsoft.com/office/drawing/2014/main" id="{8A77CDF2-FB14-460B-B79F-3A0392DD4CA2}"/>
              </a:ext>
            </a:extLst>
          </p:cNvPr>
          <p:cNvSpPr txBox="1"/>
          <p:nvPr/>
        </p:nvSpPr>
        <p:spPr>
          <a:xfrm>
            <a:off x="2341740" y="1900207"/>
            <a:ext cx="4602480" cy="461665"/>
          </a:xfrm>
          <a:prstGeom prst="rect">
            <a:avLst/>
          </a:prstGeom>
          <a:noFill/>
        </p:spPr>
        <p:txBody>
          <a:bodyPr wrap="square">
            <a:spAutoFit/>
          </a:bodyPr>
          <a:lstStyle/>
          <a:p>
            <a:pPr algn="ctr"/>
            <a:endParaRPr lang="fr-FR" sz="12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fr-FR" sz="1200" b="1" dirty="0">
                <a:solidFill>
                  <a:schemeClr val="tx1">
                    <a:lumMod val="75000"/>
                    <a:lumOff val="25000"/>
                  </a:schemeClr>
                </a:solidFill>
                <a:latin typeface="Times New Roman" panose="02020603050405020304" pitchFamily="18" charset="0"/>
                <a:cs typeface="Times New Roman" panose="02020603050405020304" pitchFamily="18" charset="0"/>
              </a:rPr>
              <a:t>Sous le thème:</a:t>
            </a:r>
          </a:p>
        </p:txBody>
      </p:sp>
      <p:sp>
        <p:nvSpPr>
          <p:cNvPr id="5" name="Shape 330">
            <a:extLst>
              <a:ext uri="{FF2B5EF4-FFF2-40B4-BE49-F238E27FC236}">
                <a16:creationId xmlns:a16="http://schemas.microsoft.com/office/drawing/2014/main" id="{25D2B9F0-9B04-F773-4C10-9B4A78EE2EFC}"/>
              </a:ext>
            </a:extLst>
          </p:cNvPr>
          <p:cNvSpPr txBox="1"/>
          <p:nvPr/>
        </p:nvSpPr>
        <p:spPr>
          <a:xfrm>
            <a:off x="715168" y="2316984"/>
            <a:ext cx="7993743" cy="570692"/>
          </a:xfrm>
          <a:prstGeom prst="rect">
            <a:avLst/>
          </a:prstGeom>
          <a:noFill/>
          <a:ln>
            <a:noFill/>
          </a:ln>
        </p:spPr>
        <p:txBody>
          <a:bodyPr lIns="0" tIns="0" rIns="0" bIns="0" anchor="t" anchorCtr="0">
            <a:noAutofit/>
          </a:bodyPr>
          <a:lstStyle/>
          <a:p>
            <a:pPr marL="756920" marR="760095" algn="ctr">
              <a:spcBef>
                <a:spcPts val="475"/>
              </a:spcBef>
              <a:spcAft>
                <a:spcPts val="0"/>
              </a:spcAft>
            </a:pPr>
            <a:r>
              <a:rPr lang="fr-FR" sz="1800" b="1" dirty="0">
                <a:effectLst/>
                <a:latin typeface="Arial" panose="020B0604020202020204" pitchFamily="34" charset="0"/>
                <a:ea typeface="Times New Roman" panose="02020603050405020304" pitchFamily="18" charset="0"/>
              </a:rPr>
              <a:t>Développement d’un site web pour la gestion des emploi du temps et des inscriptions</a:t>
            </a:r>
            <a:endParaRPr lang="fr-FR" sz="1800" dirty="0">
              <a:effectLst/>
              <a:latin typeface="Times New Roman" panose="02020603050405020304" pitchFamily="18" charset="0"/>
              <a:ea typeface="Times New Roman" panose="02020603050405020304" pitchFamily="18" charset="0"/>
            </a:endParaRPr>
          </a:p>
        </p:txBody>
      </p:sp>
      <p:sp>
        <p:nvSpPr>
          <p:cNvPr id="17" name="ZoneTexte 16">
            <a:extLst>
              <a:ext uri="{FF2B5EF4-FFF2-40B4-BE49-F238E27FC236}">
                <a16:creationId xmlns:a16="http://schemas.microsoft.com/office/drawing/2014/main" id="{B9E747F3-5DA8-9184-8CF2-5E8AF8B27FD9}"/>
              </a:ext>
            </a:extLst>
          </p:cNvPr>
          <p:cNvSpPr txBox="1"/>
          <p:nvPr/>
        </p:nvSpPr>
        <p:spPr>
          <a:xfrm>
            <a:off x="3310250" y="4755452"/>
            <a:ext cx="3110656" cy="338554"/>
          </a:xfrm>
          <a:prstGeom prst="rect">
            <a:avLst/>
          </a:prstGeom>
          <a:noFill/>
        </p:spPr>
        <p:txBody>
          <a:bodyPr wrap="square" rtlCol="0">
            <a:spAutoFit/>
          </a:bodyPr>
          <a:lstStyle/>
          <a:p>
            <a:r>
              <a:rPr lang="de-DE" sz="1600" dirty="0">
                <a:solidFill>
                  <a:schemeClr val="tx2">
                    <a:lumMod val="50000"/>
                  </a:schemeClr>
                </a:solidFill>
              </a:rPr>
              <a:t>Année universitaire : 2023-2024</a:t>
            </a:r>
            <a:endParaRPr lang="fr-FR" sz="1600" dirty="0">
              <a:solidFill>
                <a:schemeClr val="tx2">
                  <a:lumMod val="50000"/>
                </a:schemeClr>
              </a:solidFill>
            </a:endParaRPr>
          </a:p>
        </p:txBody>
      </p:sp>
      <p:pic>
        <p:nvPicPr>
          <p:cNvPr id="18" name="Picture 19">
            <a:extLst>
              <a:ext uri="{FF2B5EF4-FFF2-40B4-BE49-F238E27FC236}">
                <a16:creationId xmlns:a16="http://schemas.microsoft.com/office/drawing/2014/main" id="{0B586C0B-6662-E0DD-9DB8-6F9542B7B9C0}"/>
              </a:ext>
            </a:extLst>
          </p:cNvPr>
          <p:cNvPicPr/>
          <p:nvPr/>
        </p:nvPicPr>
        <p:blipFill>
          <a:blip r:embed="rId3">
            <a:extLst>
              <a:ext uri="{28A0092B-C50C-407E-A947-70E740481C1C}">
                <a14:useLocalDpi xmlns:a14="http://schemas.microsoft.com/office/drawing/2010/main" val="0"/>
              </a:ext>
            </a:extLst>
          </a:blip>
          <a:stretch>
            <a:fillRect/>
          </a:stretch>
        </p:blipFill>
        <p:spPr>
          <a:xfrm>
            <a:off x="577049" y="183452"/>
            <a:ext cx="8131862" cy="1309143"/>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 name="TextBox 3">
            <a:extLst>
              <a:ext uri="{FF2B5EF4-FFF2-40B4-BE49-F238E27FC236}">
                <a16:creationId xmlns:a16="http://schemas.microsoft.com/office/drawing/2014/main" id="{4E70D9AF-B5ED-F24F-9655-4F8375DE9C94}"/>
              </a:ext>
            </a:extLst>
          </p:cNvPr>
          <p:cNvSpPr txBox="1"/>
          <p:nvPr/>
        </p:nvSpPr>
        <p:spPr>
          <a:xfrm>
            <a:off x="1843088" y="803672"/>
            <a:ext cx="184731" cy="253916"/>
          </a:xfrm>
          <a:prstGeom prst="rect">
            <a:avLst/>
          </a:prstGeom>
          <a:noFill/>
        </p:spPr>
        <p:txBody>
          <a:bodyPr wrap="none" rtlCol="0">
            <a:spAutoFit/>
          </a:bodyPr>
          <a:lstStyle/>
          <a:p>
            <a:endParaRPr lang="en-MA" sz="1050" dirty="0"/>
          </a:p>
        </p:txBody>
      </p:sp>
      <p:sp>
        <p:nvSpPr>
          <p:cNvPr id="12" name="Oval 11">
            <a:extLst>
              <a:ext uri="{FF2B5EF4-FFF2-40B4-BE49-F238E27FC236}">
                <a16:creationId xmlns:a16="http://schemas.microsoft.com/office/drawing/2014/main" id="{4FDA0FFF-35E6-F1AD-282D-4CB289DE76BC}"/>
              </a:ext>
            </a:extLst>
          </p:cNvPr>
          <p:cNvSpPr/>
          <p:nvPr/>
        </p:nvSpPr>
        <p:spPr>
          <a:xfrm>
            <a:off x="8561615" y="4601349"/>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11</a:t>
            </a:r>
          </a:p>
        </p:txBody>
      </p:sp>
      <p:pic>
        <p:nvPicPr>
          <p:cNvPr id="3" name="Image 2">
            <a:extLst>
              <a:ext uri="{FF2B5EF4-FFF2-40B4-BE49-F238E27FC236}">
                <a16:creationId xmlns:a16="http://schemas.microsoft.com/office/drawing/2014/main" id="{787BEE3F-F8C0-FE87-50AB-096AC7628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338" y="1420724"/>
            <a:ext cx="7593948" cy="3538815"/>
          </a:xfrm>
          <a:prstGeom prst="rect">
            <a:avLst/>
          </a:prstGeom>
        </p:spPr>
      </p:pic>
      <p:sp>
        <p:nvSpPr>
          <p:cNvPr id="2" name="ZoneTexte 1">
            <a:extLst>
              <a:ext uri="{FF2B5EF4-FFF2-40B4-BE49-F238E27FC236}">
                <a16:creationId xmlns:a16="http://schemas.microsoft.com/office/drawing/2014/main" id="{A7647918-DE65-F89A-2A50-72DD3365A8C5}"/>
              </a:ext>
            </a:extLst>
          </p:cNvPr>
          <p:cNvSpPr txBox="1"/>
          <p:nvPr/>
        </p:nvSpPr>
        <p:spPr>
          <a:xfrm>
            <a:off x="612559" y="1018569"/>
            <a:ext cx="4314548" cy="307777"/>
          </a:xfrm>
          <a:prstGeom prst="rect">
            <a:avLst/>
          </a:prstGeom>
          <a:noFill/>
        </p:spPr>
        <p:txBody>
          <a:bodyPr wrap="square" rtlCol="0">
            <a:spAutoFit/>
          </a:bodyPr>
          <a:lstStyle/>
          <a:p>
            <a:r>
              <a:rPr lang="de-DE" b="1" dirty="0">
                <a:solidFill>
                  <a:schemeClr val="accent2"/>
                </a:solidFill>
              </a:rPr>
              <a:t>Diagramme de </a:t>
            </a:r>
            <a:r>
              <a:rPr lang="de-DE" b="1" dirty="0" err="1">
                <a:solidFill>
                  <a:schemeClr val="accent2"/>
                </a:solidFill>
              </a:rPr>
              <a:t>cas</a:t>
            </a:r>
            <a:r>
              <a:rPr lang="de-DE" b="1" dirty="0">
                <a:solidFill>
                  <a:schemeClr val="accent2"/>
                </a:solidFill>
              </a:rPr>
              <a:t> </a:t>
            </a:r>
            <a:r>
              <a:rPr lang="de-DE" b="1" dirty="0" err="1">
                <a:solidFill>
                  <a:schemeClr val="accent2"/>
                </a:solidFill>
              </a:rPr>
              <a:t>d‘utilisation</a:t>
            </a:r>
            <a:r>
              <a:rPr lang="de-DE" b="1" dirty="0">
                <a:solidFill>
                  <a:schemeClr val="accent2"/>
                </a:solidFill>
              </a:rPr>
              <a:t> Cot</a:t>
            </a:r>
            <a:r>
              <a:rPr lang="fr-FR" b="1" dirty="0">
                <a:solidFill>
                  <a:schemeClr val="accent2"/>
                </a:solidFill>
              </a:rPr>
              <a:t>é</a:t>
            </a:r>
            <a:r>
              <a:rPr lang="de-DE" b="1" dirty="0">
                <a:solidFill>
                  <a:schemeClr val="accent2"/>
                </a:solidFill>
              </a:rPr>
              <a:t> professeur:</a:t>
            </a:r>
            <a:endParaRPr lang="fr-FR" b="1" dirty="0">
              <a:solidFill>
                <a:schemeClr val="accent2"/>
              </a:solidFill>
            </a:endParaRPr>
          </a:p>
        </p:txBody>
      </p:sp>
      <p:grpSp>
        <p:nvGrpSpPr>
          <p:cNvPr id="5" name="Groupe 4">
            <a:extLst>
              <a:ext uri="{FF2B5EF4-FFF2-40B4-BE49-F238E27FC236}">
                <a16:creationId xmlns:a16="http://schemas.microsoft.com/office/drawing/2014/main" id="{9C41D6C4-BBDD-622A-5D5D-0693607A6B87}"/>
              </a:ext>
            </a:extLst>
          </p:cNvPr>
          <p:cNvGrpSpPr/>
          <p:nvPr/>
        </p:nvGrpSpPr>
        <p:grpSpPr>
          <a:xfrm>
            <a:off x="278204" y="118098"/>
            <a:ext cx="8266231" cy="601451"/>
            <a:chOff x="278204" y="118098"/>
            <a:chExt cx="8266231" cy="601451"/>
          </a:xfrm>
        </p:grpSpPr>
        <p:grpSp>
          <p:nvGrpSpPr>
            <p:cNvPr id="6" name="Google Shape;436;p69">
              <a:extLst>
                <a:ext uri="{FF2B5EF4-FFF2-40B4-BE49-F238E27FC236}">
                  <a16:creationId xmlns:a16="http://schemas.microsoft.com/office/drawing/2014/main" id="{CFB84ECD-6E78-F0EA-7BCD-0821AF3DA16F}"/>
                </a:ext>
              </a:extLst>
            </p:cNvPr>
            <p:cNvGrpSpPr/>
            <p:nvPr/>
          </p:nvGrpSpPr>
          <p:grpSpPr>
            <a:xfrm>
              <a:off x="278204" y="118098"/>
              <a:ext cx="5311248" cy="601451"/>
              <a:chOff x="176816" y="76801"/>
              <a:chExt cx="7941703" cy="801935"/>
            </a:xfrm>
          </p:grpSpPr>
          <p:sp>
            <p:nvSpPr>
              <p:cNvPr id="10" name="Google Shape;437;p69">
                <a:extLst>
                  <a:ext uri="{FF2B5EF4-FFF2-40B4-BE49-F238E27FC236}">
                    <a16:creationId xmlns:a16="http://schemas.microsoft.com/office/drawing/2014/main" id="{0477E2D2-FE70-C17E-E2FF-17ED02AB8C96}"/>
                  </a:ext>
                </a:extLst>
              </p:cNvPr>
              <p:cNvSpPr/>
              <p:nvPr/>
            </p:nvSpPr>
            <p:spPr>
              <a:xfrm>
                <a:off x="5304023" y="76801"/>
                <a:ext cx="2814496" cy="801935"/>
              </a:xfrm>
              <a:prstGeom prst="chevron">
                <a:avLst>
                  <a:gd name="adj" fmla="val 50000"/>
                </a:avLst>
              </a:prstGeom>
              <a:solidFill>
                <a:schemeClr val="accent3">
                  <a:lumMod val="7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sz="1050" dirty="0"/>
              </a:p>
            </p:txBody>
          </p:sp>
          <p:sp>
            <p:nvSpPr>
              <p:cNvPr id="11" name="Google Shape;438;p69">
                <a:extLst>
                  <a:ext uri="{FF2B5EF4-FFF2-40B4-BE49-F238E27FC236}">
                    <a16:creationId xmlns:a16="http://schemas.microsoft.com/office/drawing/2014/main" id="{9405FAC2-BC03-5924-7FB8-52278895BE44}"/>
                  </a:ext>
                </a:extLst>
              </p:cNvPr>
              <p:cNvSpPr txBox="1"/>
              <p:nvPr/>
            </p:nvSpPr>
            <p:spPr>
              <a:xfrm>
                <a:off x="5704991" y="76801"/>
                <a:ext cx="2012562" cy="801935"/>
              </a:xfrm>
              <a:prstGeom prst="rect">
                <a:avLst/>
              </a:prstGeom>
              <a:noFill/>
              <a:ln>
                <a:noFill/>
              </a:ln>
            </p:spPr>
            <p:txBody>
              <a:bodyPr spcFirstLastPara="1" wrap="square" lIns="42000" tIns="13988" rIns="13988" bIns="13988" anchor="ctr" anchorCtr="0">
                <a:noAutofit/>
              </a:bodyPr>
              <a:lstStyle/>
              <a:p>
                <a:pPr algn="ctr">
                  <a:buClr>
                    <a:schemeClr val="dk1"/>
                  </a:buClr>
                  <a:buSzPts val="1100"/>
                </a:pPr>
                <a:r>
                  <a:rPr lang="fr-FR" sz="1050" b="1" dirty="0">
                    <a:solidFill>
                      <a:schemeClr val="bg1"/>
                    </a:solidFill>
                    <a:effectLst>
                      <a:outerShdw blurRad="38100" dist="38100" dir="2700000" algn="tl">
                        <a:srgbClr val="000000">
                          <a:alpha val="43137"/>
                        </a:srgbClr>
                      </a:outerShdw>
                    </a:effectLst>
                    <a:latin typeface="Roboto"/>
                    <a:ea typeface="Roboto"/>
                    <a:cs typeface="Roboto"/>
                    <a:sym typeface="Roboto"/>
                  </a:rPr>
                  <a:t>Etude Conceptuelle</a:t>
                </a:r>
              </a:p>
            </p:txBody>
          </p:sp>
          <p:sp>
            <p:nvSpPr>
              <p:cNvPr id="13" name="Google Shape;441;p69">
                <a:extLst>
                  <a:ext uri="{FF2B5EF4-FFF2-40B4-BE49-F238E27FC236}">
                    <a16:creationId xmlns:a16="http://schemas.microsoft.com/office/drawing/2014/main" id="{88822CDD-6A2B-8F8D-2055-660BF78414C6}"/>
                  </a:ext>
                </a:extLst>
              </p:cNvPr>
              <p:cNvSpPr/>
              <p:nvPr/>
            </p:nvSpPr>
            <p:spPr>
              <a:xfrm>
                <a:off x="176816" y="76801"/>
                <a:ext cx="2470501" cy="801935"/>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bg1"/>
                  </a:solidFill>
                  <a:effectLst>
                    <a:outerShdw blurRad="38100" dist="38100" dir="2700000" algn="tl">
                      <a:srgbClr val="000000">
                        <a:alpha val="43137"/>
                      </a:srgbClr>
                    </a:outerShdw>
                  </a:effectLst>
                </a:endParaRPr>
              </a:p>
              <a:p>
                <a:pPr>
                  <a:buSzPts val="1400"/>
                </a:pPr>
                <a:r>
                  <a:rPr lang="fr-FR" sz="1050" b="1" dirty="0">
                    <a:solidFill>
                      <a:schemeClr val="tx1"/>
                    </a:solidFill>
                  </a:rPr>
                  <a:t> Introduction</a:t>
                </a:r>
              </a:p>
              <a:p>
                <a:pPr>
                  <a:buSzPts val="1400"/>
                </a:pPr>
                <a:endParaRPr sz="1050" dirty="0">
                  <a:solidFill>
                    <a:schemeClr val="bg1"/>
                  </a:solidFill>
                  <a:effectLst>
                    <a:outerShdw blurRad="38100" dist="38100" dir="2700000" algn="tl">
                      <a:srgbClr val="000000">
                        <a:alpha val="43137"/>
                      </a:srgbClr>
                    </a:outerShdw>
                  </a:effectLst>
                </a:endParaRPr>
              </a:p>
            </p:txBody>
          </p:sp>
        </p:grpSp>
        <p:sp>
          <p:nvSpPr>
            <p:cNvPr id="7" name="Google Shape;441;p69">
              <a:extLst>
                <a:ext uri="{FF2B5EF4-FFF2-40B4-BE49-F238E27FC236}">
                  <a16:creationId xmlns:a16="http://schemas.microsoft.com/office/drawing/2014/main" id="{9F1C58C0-319A-BC52-8B3A-CD8E76425C7C}"/>
                </a:ext>
              </a:extLst>
            </p:cNvPr>
            <p:cNvSpPr/>
            <p:nvPr/>
          </p:nvSpPr>
          <p:spPr>
            <a:xfrm>
              <a:off x="1981636" y="118098"/>
              <a:ext cx="1697205" cy="601451"/>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lgn="ctr">
                <a:buSzPts val="1400"/>
              </a:pPr>
              <a:r>
                <a:rPr lang="fr-FR" sz="1050" b="1" dirty="0">
                  <a:solidFill>
                    <a:schemeClr val="dk1"/>
                  </a:solidFill>
                </a:rPr>
                <a:t>  Contexte    générale du projet</a:t>
              </a:r>
              <a:endParaRPr lang="fr-FR" sz="1050" b="1" dirty="0"/>
            </a:p>
            <a:p>
              <a:pPr>
                <a:buSzPts val="1400"/>
              </a:pPr>
              <a:endParaRPr sz="1050" dirty="0"/>
            </a:p>
          </p:txBody>
        </p:sp>
        <p:sp>
          <p:nvSpPr>
            <p:cNvPr id="8" name="Google Shape;441;p69">
              <a:extLst>
                <a:ext uri="{FF2B5EF4-FFF2-40B4-BE49-F238E27FC236}">
                  <a16:creationId xmlns:a16="http://schemas.microsoft.com/office/drawing/2014/main" id="{94BFB4E2-2202-8431-4FF4-BACCBB321C97}"/>
                </a:ext>
              </a:extLst>
            </p:cNvPr>
            <p:cNvSpPr/>
            <p:nvPr/>
          </p:nvSpPr>
          <p:spPr>
            <a:xfrm>
              <a:off x="5589452" y="118098"/>
              <a:ext cx="1479855"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Réalisation</a:t>
              </a:r>
              <a:endParaRPr lang="fr-FR" sz="1050" b="1" dirty="0"/>
            </a:p>
            <a:p>
              <a:pPr>
                <a:buSzPts val="1400"/>
              </a:pPr>
              <a:endParaRPr sz="1050" dirty="0"/>
            </a:p>
          </p:txBody>
        </p:sp>
        <p:sp>
          <p:nvSpPr>
            <p:cNvPr id="9" name="Google Shape;441;p69">
              <a:extLst>
                <a:ext uri="{FF2B5EF4-FFF2-40B4-BE49-F238E27FC236}">
                  <a16:creationId xmlns:a16="http://schemas.microsoft.com/office/drawing/2014/main" id="{E64E0FAF-CC0F-7620-A691-C73B9B8D8DD3}"/>
                </a:ext>
              </a:extLst>
            </p:cNvPr>
            <p:cNvSpPr/>
            <p:nvPr/>
          </p:nvSpPr>
          <p:spPr>
            <a:xfrm>
              <a:off x="7069306" y="118098"/>
              <a:ext cx="1475129"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Conclusion</a:t>
              </a:r>
              <a:endParaRPr lang="fr-FR" sz="1050" b="1" dirty="0"/>
            </a:p>
            <a:p>
              <a:pPr>
                <a:buSzPts val="1400"/>
              </a:pPr>
              <a:endParaRPr sz="1050" dirty="0"/>
            </a:p>
          </p:txBody>
        </p:sp>
      </p:grpSp>
    </p:spTree>
    <p:extLst>
      <p:ext uri="{BB962C8B-B14F-4D97-AF65-F5344CB8AC3E}">
        <p14:creationId xmlns:p14="http://schemas.microsoft.com/office/powerpoint/2010/main" val="33785593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 name="TextBox 3">
            <a:extLst>
              <a:ext uri="{FF2B5EF4-FFF2-40B4-BE49-F238E27FC236}">
                <a16:creationId xmlns:a16="http://schemas.microsoft.com/office/drawing/2014/main" id="{4E70D9AF-B5ED-F24F-9655-4F8375DE9C94}"/>
              </a:ext>
            </a:extLst>
          </p:cNvPr>
          <p:cNvSpPr txBox="1"/>
          <p:nvPr/>
        </p:nvSpPr>
        <p:spPr>
          <a:xfrm>
            <a:off x="1843088" y="803672"/>
            <a:ext cx="184731" cy="253916"/>
          </a:xfrm>
          <a:prstGeom prst="rect">
            <a:avLst/>
          </a:prstGeom>
          <a:noFill/>
        </p:spPr>
        <p:txBody>
          <a:bodyPr wrap="none" rtlCol="0">
            <a:spAutoFit/>
          </a:bodyPr>
          <a:lstStyle/>
          <a:p>
            <a:endParaRPr lang="en-MA" sz="1050" dirty="0"/>
          </a:p>
        </p:txBody>
      </p:sp>
      <p:sp>
        <p:nvSpPr>
          <p:cNvPr id="12" name="Oval 11">
            <a:extLst>
              <a:ext uri="{FF2B5EF4-FFF2-40B4-BE49-F238E27FC236}">
                <a16:creationId xmlns:a16="http://schemas.microsoft.com/office/drawing/2014/main" id="{4FDA0FFF-35E6-F1AD-282D-4CB289DE76BC}"/>
              </a:ext>
            </a:extLst>
          </p:cNvPr>
          <p:cNvSpPr/>
          <p:nvPr/>
        </p:nvSpPr>
        <p:spPr>
          <a:xfrm>
            <a:off x="8561615" y="4601349"/>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11</a:t>
            </a:r>
          </a:p>
        </p:txBody>
      </p:sp>
      <p:pic>
        <p:nvPicPr>
          <p:cNvPr id="2" name="Image 1">
            <a:extLst>
              <a:ext uri="{FF2B5EF4-FFF2-40B4-BE49-F238E27FC236}">
                <a16:creationId xmlns:a16="http://schemas.microsoft.com/office/drawing/2014/main" id="{3C228667-994F-D412-219D-7D1E57AB88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011" y="1662203"/>
            <a:ext cx="7253056" cy="3297336"/>
          </a:xfrm>
          <a:prstGeom prst="rect">
            <a:avLst/>
          </a:prstGeom>
        </p:spPr>
      </p:pic>
      <p:sp>
        <p:nvSpPr>
          <p:cNvPr id="5" name="ZoneTexte 4">
            <a:extLst>
              <a:ext uri="{FF2B5EF4-FFF2-40B4-BE49-F238E27FC236}">
                <a16:creationId xmlns:a16="http://schemas.microsoft.com/office/drawing/2014/main" id="{605581DE-0899-EC83-9DCC-C4FF72C1C861}"/>
              </a:ext>
            </a:extLst>
          </p:cNvPr>
          <p:cNvSpPr txBox="1"/>
          <p:nvPr/>
        </p:nvSpPr>
        <p:spPr>
          <a:xfrm>
            <a:off x="729545" y="1064541"/>
            <a:ext cx="4572000" cy="307777"/>
          </a:xfrm>
          <a:prstGeom prst="rect">
            <a:avLst/>
          </a:prstGeom>
          <a:noFill/>
        </p:spPr>
        <p:txBody>
          <a:bodyPr wrap="square">
            <a:spAutoFit/>
          </a:bodyPr>
          <a:lstStyle/>
          <a:p>
            <a:r>
              <a:rPr lang="de-DE" b="1" dirty="0">
                <a:solidFill>
                  <a:schemeClr val="accent2"/>
                </a:solidFill>
              </a:rPr>
              <a:t>Diagramme de </a:t>
            </a:r>
            <a:r>
              <a:rPr lang="de-DE" b="1" dirty="0" err="1">
                <a:solidFill>
                  <a:schemeClr val="accent2"/>
                </a:solidFill>
              </a:rPr>
              <a:t>cas</a:t>
            </a:r>
            <a:r>
              <a:rPr lang="de-DE" b="1" dirty="0">
                <a:solidFill>
                  <a:schemeClr val="accent2"/>
                </a:solidFill>
              </a:rPr>
              <a:t> </a:t>
            </a:r>
            <a:r>
              <a:rPr lang="de-DE" b="1" dirty="0" err="1">
                <a:solidFill>
                  <a:schemeClr val="accent2"/>
                </a:solidFill>
              </a:rPr>
              <a:t>d‘utilisation</a:t>
            </a:r>
            <a:r>
              <a:rPr lang="de-DE" b="1" dirty="0">
                <a:solidFill>
                  <a:schemeClr val="accent2"/>
                </a:solidFill>
              </a:rPr>
              <a:t> Cot</a:t>
            </a:r>
            <a:r>
              <a:rPr lang="fr-FR" b="1" dirty="0">
                <a:solidFill>
                  <a:schemeClr val="accent2"/>
                </a:solidFill>
              </a:rPr>
              <a:t>é</a:t>
            </a:r>
            <a:r>
              <a:rPr lang="de-DE" b="1" dirty="0">
                <a:solidFill>
                  <a:schemeClr val="accent2"/>
                </a:solidFill>
              </a:rPr>
              <a:t> </a:t>
            </a:r>
            <a:r>
              <a:rPr lang="de-DE" b="1" dirty="0" err="1">
                <a:solidFill>
                  <a:schemeClr val="accent2"/>
                </a:solidFill>
              </a:rPr>
              <a:t>étudiant</a:t>
            </a:r>
            <a:r>
              <a:rPr lang="de-DE" b="1" dirty="0">
                <a:solidFill>
                  <a:schemeClr val="accent2"/>
                </a:solidFill>
              </a:rPr>
              <a:t>:</a:t>
            </a:r>
            <a:endParaRPr lang="fr-FR" b="1" dirty="0">
              <a:solidFill>
                <a:schemeClr val="accent2"/>
              </a:solidFill>
            </a:endParaRPr>
          </a:p>
        </p:txBody>
      </p:sp>
      <p:grpSp>
        <p:nvGrpSpPr>
          <p:cNvPr id="6" name="Groupe 5">
            <a:extLst>
              <a:ext uri="{FF2B5EF4-FFF2-40B4-BE49-F238E27FC236}">
                <a16:creationId xmlns:a16="http://schemas.microsoft.com/office/drawing/2014/main" id="{68611F19-F522-0301-18D7-43CF12DB0922}"/>
              </a:ext>
            </a:extLst>
          </p:cNvPr>
          <p:cNvGrpSpPr/>
          <p:nvPr/>
        </p:nvGrpSpPr>
        <p:grpSpPr>
          <a:xfrm>
            <a:off x="363423" y="158888"/>
            <a:ext cx="8266231" cy="601451"/>
            <a:chOff x="278204" y="118098"/>
            <a:chExt cx="8266231" cy="601451"/>
          </a:xfrm>
        </p:grpSpPr>
        <p:grpSp>
          <p:nvGrpSpPr>
            <p:cNvPr id="7" name="Google Shape;436;p69">
              <a:extLst>
                <a:ext uri="{FF2B5EF4-FFF2-40B4-BE49-F238E27FC236}">
                  <a16:creationId xmlns:a16="http://schemas.microsoft.com/office/drawing/2014/main" id="{4877CBA9-17AC-8782-21B1-8D11F688A239}"/>
                </a:ext>
              </a:extLst>
            </p:cNvPr>
            <p:cNvGrpSpPr/>
            <p:nvPr/>
          </p:nvGrpSpPr>
          <p:grpSpPr>
            <a:xfrm>
              <a:off x="278204" y="118098"/>
              <a:ext cx="5311248" cy="601451"/>
              <a:chOff x="176816" y="76801"/>
              <a:chExt cx="7941703" cy="801935"/>
            </a:xfrm>
          </p:grpSpPr>
          <p:sp>
            <p:nvSpPr>
              <p:cNvPr id="11" name="Google Shape;437;p69">
                <a:extLst>
                  <a:ext uri="{FF2B5EF4-FFF2-40B4-BE49-F238E27FC236}">
                    <a16:creationId xmlns:a16="http://schemas.microsoft.com/office/drawing/2014/main" id="{B61472B7-36E1-1C8D-6795-8F606AC8E122}"/>
                  </a:ext>
                </a:extLst>
              </p:cNvPr>
              <p:cNvSpPr/>
              <p:nvPr/>
            </p:nvSpPr>
            <p:spPr>
              <a:xfrm>
                <a:off x="5304023" y="76801"/>
                <a:ext cx="2814496" cy="801935"/>
              </a:xfrm>
              <a:prstGeom prst="chevron">
                <a:avLst>
                  <a:gd name="adj" fmla="val 50000"/>
                </a:avLst>
              </a:prstGeom>
              <a:solidFill>
                <a:schemeClr val="accent3">
                  <a:lumMod val="7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sz="1050" dirty="0"/>
              </a:p>
            </p:txBody>
          </p:sp>
          <p:sp>
            <p:nvSpPr>
              <p:cNvPr id="13" name="Google Shape;438;p69">
                <a:extLst>
                  <a:ext uri="{FF2B5EF4-FFF2-40B4-BE49-F238E27FC236}">
                    <a16:creationId xmlns:a16="http://schemas.microsoft.com/office/drawing/2014/main" id="{34C37C0B-AC16-4E97-8AC6-482EAA6270DB}"/>
                  </a:ext>
                </a:extLst>
              </p:cNvPr>
              <p:cNvSpPr txBox="1"/>
              <p:nvPr/>
            </p:nvSpPr>
            <p:spPr>
              <a:xfrm>
                <a:off x="5704991" y="76801"/>
                <a:ext cx="2012562" cy="801935"/>
              </a:xfrm>
              <a:prstGeom prst="rect">
                <a:avLst/>
              </a:prstGeom>
              <a:noFill/>
              <a:ln>
                <a:noFill/>
              </a:ln>
            </p:spPr>
            <p:txBody>
              <a:bodyPr spcFirstLastPara="1" wrap="square" lIns="42000" tIns="13988" rIns="13988" bIns="13988" anchor="ctr" anchorCtr="0">
                <a:noAutofit/>
              </a:bodyPr>
              <a:lstStyle/>
              <a:p>
                <a:pPr algn="ctr">
                  <a:buClr>
                    <a:schemeClr val="dk1"/>
                  </a:buClr>
                  <a:buSzPts val="1100"/>
                </a:pPr>
                <a:r>
                  <a:rPr lang="fr-FR" sz="1050" b="1" dirty="0">
                    <a:solidFill>
                      <a:schemeClr val="bg1"/>
                    </a:solidFill>
                    <a:effectLst>
                      <a:outerShdw blurRad="38100" dist="38100" dir="2700000" algn="tl">
                        <a:srgbClr val="000000">
                          <a:alpha val="43137"/>
                        </a:srgbClr>
                      </a:outerShdw>
                    </a:effectLst>
                    <a:latin typeface="Roboto"/>
                    <a:ea typeface="Roboto"/>
                    <a:cs typeface="Roboto"/>
                    <a:sym typeface="Roboto"/>
                  </a:rPr>
                  <a:t>Etude Conceptuelle</a:t>
                </a:r>
              </a:p>
            </p:txBody>
          </p:sp>
          <p:sp>
            <p:nvSpPr>
              <p:cNvPr id="14" name="Google Shape;441;p69">
                <a:extLst>
                  <a:ext uri="{FF2B5EF4-FFF2-40B4-BE49-F238E27FC236}">
                    <a16:creationId xmlns:a16="http://schemas.microsoft.com/office/drawing/2014/main" id="{0C90E3F4-25DA-E39B-1E65-66F33A40577B}"/>
                  </a:ext>
                </a:extLst>
              </p:cNvPr>
              <p:cNvSpPr/>
              <p:nvPr/>
            </p:nvSpPr>
            <p:spPr>
              <a:xfrm>
                <a:off x="176816" y="76801"/>
                <a:ext cx="2470501" cy="801935"/>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bg1"/>
                  </a:solidFill>
                  <a:effectLst>
                    <a:outerShdw blurRad="38100" dist="38100" dir="2700000" algn="tl">
                      <a:srgbClr val="000000">
                        <a:alpha val="43137"/>
                      </a:srgbClr>
                    </a:outerShdw>
                  </a:effectLst>
                </a:endParaRPr>
              </a:p>
              <a:p>
                <a:pPr>
                  <a:buSzPts val="1400"/>
                </a:pPr>
                <a:r>
                  <a:rPr lang="fr-FR" sz="1050" b="1" dirty="0">
                    <a:solidFill>
                      <a:schemeClr val="tx1"/>
                    </a:solidFill>
                  </a:rPr>
                  <a:t> Introduction</a:t>
                </a:r>
              </a:p>
              <a:p>
                <a:pPr>
                  <a:buSzPts val="1400"/>
                </a:pPr>
                <a:endParaRPr sz="1050" dirty="0">
                  <a:solidFill>
                    <a:schemeClr val="bg1"/>
                  </a:solidFill>
                  <a:effectLst>
                    <a:outerShdw blurRad="38100" dist="38100" dir="2700000" algn="tl">
                      <a:srgbClr val="000000">
                        <a:alpha val="43137"/>
                      </a:srgbClr>
                    </a:outerShdw>
                  </a:effectLst>
                </a:endParaRPr>
              </a:p>
            </p:txBody>
          </p:sp>
        </p:grpSp>
        <p:sp>
          <p:nvSpPr>
            <p:cNvPr id="8" name="Google Shape;441;p69">
              <a:extLst>
                <a:ext uri="{FF2B5EF4-FFF2-40B4-BE49-F238E27FC236}">
                  <a16:creationId xmlns:a16="http://schemas.microsoft.com/office/drawing/2014/main" id="{D32BDCFE-BD8A-AB95-7DAD-F0D6DBCB7A1D}"/>
                </a:ext>
              </a:extLst>
            </p:cNvPr>
            <p:cNvSpPr/>
            <p:nvPr/>
          </p:nvSpPr>
          <p:spPr>
            <a:xfrm>
              <a:off x="1981636" y="118098"/>
              <a:ext cx="1697205" cy="601451"/>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lgn="ctr">
                <a:buSzPts val="1400"/>
              </a:pPr>
              <a:r>
                <a:rPr lang="fr-FR" sz="1050" b="1" dirty="0">
                  <a:solidFill>
                    <a:schemeClr val="dk1"/>
                  </a:solidFill>
                </a:rPr>
                <a:t>  Contexte    générale du projet</a:t>
              </a:r>
              <a:endParaRPr lang="fr-FR" sz="1050" b="1" dirty="0"/>
            </a:p>
            <a:p>
              <a:pPr>
                <a:buSzPts val="1400"/>
              </a:pPr>
              <a:endParaRPr sz="1050" dirty="0"/>
            </a:p>
          </p:txBody>
        </p:sp>
        <p:sp>
          <p:nvSpPr>
            <p:cNvPr id="9" name="Google Shape;441;p69">
              <a:extLst>
                <a:ext uri="{FF2B5EF4-FFF2-40B4-BE49-F238E27FC236}">
                  <a16:creationId xmlns:a16="http://schemas.microsoft.com/office/drawing/2014/main" id="{A36A1F78-A427-7B45-6AF8-525449E4AC4A}"/>
                </a:ext>
              </a:extLst>
            </p:cNvPr>
            <p:cNvSpPr/>
            <p:nvPr/>
          </p:nvSpPr>
          <p:spPr>
            <a:xfrm>
              <a:off x="5589452" y="118098"/>
              <a:ext cx="1479855"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Réalisation</a:t>
              </a:r>
              <a:endParaRPr lang="fr-FR" sz="1050" b="1" dirty="0"/>
            </a:p>
            <a:p>
              <a:pPr>
                <a:buSzPts val="1400"/>
              </a:pPr>
              <a:endParaRPr sz="1050" dirty="0"/>
            </a:p>
          </p:txBody>
        </p:sp>
        <p:sp>
          <p:nvSpPr>
            <p:cNvPr id="10" name="Google Shape;441;p69">
              <a:extLst>
                <a:ext uri="{FF2B5EF4-FFF2-40B4-BE49-F238E27FC236}">
                  <a16:creationId xmlns:a16="http://schemas.microsoft.com/office/drawing/2014/main" id="{2E358E51-B650-1854-22AD-F469667C03EF}"/>
                </a:ext>
              </a:extLst>
            </p:cNvPr>
            <p:cNvSpPr/>
            <p:nvPr/>
          </p:nvSpPr>
          <p:spPr>
            <a:xfrm>
              <a:off x="7069306" y="118098"/>
              <a:ext cx="1475129"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Conclusion</a:t>
              </a:r>
              <a:endParaRPr lang="fr-FR" sz="1050" b="1" dirty="0"/>
            </a:p>
            <a:p>
              <a:pPr>
                <a:buSzPts val="1400"/>
              </a:pPr>
              <a:endParaRPr sz="1050" dirty="0"/>
            </a:p>
          </p:txBody>
        </p:sp>
      </p:grpSp>
    </p:spTree>
    <p:extLst>
      <p:ext uri="{BB962C8B-B14F-4D97-AF65-F5344CB8AC3E}">
        <p14:creationId xmlns:p14="http://schemas.microsoft.com/office/powerpoint/2010/main" val="19532330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 name="TextBox 3">
            <a:extLst>
              <a:ext uri="{FF2B5EF4-FFF2-40B4-BE49-F238E27FC236}">
                <a16:creationId xmlns:a16="http://schemas.microsoft.com/office/drawing/2014/main" id="{4E70D9AF-B5ED-F24F-9655-4F8375DE9C94}"/>
              </a:ext>
            </a:extLst>
          </p:cNvPr>
          <p:cNvSpPr txBox="1"/>
          <p:nvPr/>
        </p:nvSpPr>
        <p:spPr>
          <a:xfrm>
            <a:off x="1843088" y="803672"/>
            <a:ext cx="184731" cy="253916"/>
          </a:xfrm>
          <a:prstGeom prst="rect">
            <a:avLst/>
          </a:prstGeom>
          <a:noFill/>
        </p:spPr>
        <p:txBody>
          <a:bodyPr wrap="none" rtlCol="0">
            <a:spAutoFit/>
          </a:bodyPr>
          <a:lstStyle/>
          <a:p>
            <a:endParaRPr lang="en-MA" sz="1050" dirty="0"/>
          </a:p>
        </p:txBody>
      </p:sp>
      <p:sp>
        <p:nvSpPr>
          <p:cNvPr id="12" name="Oval 11">
            <a:extLst>
              <a:ext uri="{FF2B5EF4-FFF2-40B4-BE49-F238E27FC236}">
                <a16:creationId xmlns:a16="http://schemas.microsoft.com/office/drawing/2014/main" id="{4FDA0FFF-35E6-F1AD-282D-4CB289DE76BC}"/>
              </a:ext>
            </a:extLst>
          </p:cNvPr>
          <p:cNvSpPr/>
          <p:nvPr/>
        </p:nvSpPr>
        <p:spPr>
          <a:xfrm>
            <a:off x="8561615" y="4601349"/>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11</a:t>
            </a:r>
          </a:p>
        </p:txBody>
      </p:sp>
      <p:pic>
        <p:nvPicPr>
          <p:cNvPr id="3" name="Image 2">
            <a:extLst>
              <a:ext uri="{FF2B5EF4-FFF2-40B4-BE49-F238E27FC236}">
                <a16:creationId xmlns:a16="http://schemas.microsoft.com/office/drawing/2014/main" id="{D0798EC9-CC59-9F0F-3416-574AD4BA3C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184" y="1627530"/>
            <a:ext cx="7501631" cy="3152914"/>
          </a:xfrm>
          <a:prstGeom prst="rect">
            <a:avLst/>
          </a:prstGeom>
        </p:spPr>
      </p:pic>
      <p:sp>
        <p:nvSpPr>
          <p:cNvPr id="6" name="ZoneTexte 5">
            <a:extLst>
              <a:ext uri="{FF2B5EF4-FFF2-40B4-BE49-F238E27FC236}">
                <a16:creationId xmlns:a16="http://schemas.microsoft.com/office/drawing/2014/main" id="{E5ABCA65-B901-682B-5A97-2FDB215B5C3F}"/>
              </a:ext>
            </a:extLst>
          </p:cNvPr>
          <p:cNvSpPr txBox="1"/>
          <p:nvPr/>
        </p:nvSpPr>
        <p:spPr>
          <a:xfrm>
            <a:off x="544238" y="1034781"/>
            <a:ext cx="4572000" cy="307777"/>
          </a:xfrm>
          <a:prstGeom prst="rect">
            <a:avLst/>
          </a:prstGeom>
          <a:noFill/>
        </p:spPr>
        <p:txBody>
          <a:bodyPr wrap="square">
            <a:spAutoFit/>
          </a:bodyPr>
          <a:lstStyle/>
          <a:p>
            <a:r>
              <a:rPr lang="de-DE" b="1" dirty="0">
                <a:solidFill>
                  <a:schemeClr val="accent2"/>
                </a:solidFill>
              </a:rPr>
              <a:t>Diagramme de </a:t>
            </a:r>
            <a:r>
              <a:rPr lang="de-DE" b="1" dirty="0" err="1">
                <a:solidFill>
                  <a:schemeClr val="accent2"/>
                </a:solidFill>
              </a:rPr>
              <a:t>séquence</a:t>
            </a:r>
            <a:r>
              <a:rPr lang="de-DE" b="1" dirty="0">
                <a:solidFill>
                  <a:schemeClr val="accent2"/>
                </a:solidFill>
              </a:rPr>
              <a:t> :</a:t>
            </a:r>
            <a:endParaRPr lang="fr-FR" b="1" dirty="0">
              <a:solidFill>
                <a:schemeClr val="accent2"/>
              </a:solidFill>
            </a:endParaRPr>
          </a:p>
        </p:txBody>
      </p:sp>
      <p:grpSp>
        <p:nvGrpSpPr>
          <p:cNvPr id="7" name="Groupe 6">
            <a:extLst>
              <a:ext uri="{FF2B5EF4-FFF2-40B4-BE49-F238E27FC236}">
                <a16:creationId xmlns:a16="http://schemas.microsoft.com/office/drawing/2014/main" id="{9BC01E16-75C5-5C22-E100-BC1A93F6A374}"/>
              </a:ext>
            </a:extLst>
          </p:cNvPr>
          <p:cNvGrpSpPr/>
          <p:nvPr/>
        </p:nvGrpSpPr>
        <p:grpSpPr>
          <a:xfrm>
            <a:off x="278204" y="118098"/>
            <a:ext cx="8266231" cy="601451"/>
            <a:chOff x="278204" y="118098"/>
            <a:chExt cx="8266231" cy="601451"/>
          </a:xfrm>
        </p:grpSpPr>
        <p:grpSp>
          <p:nvGrpSpPr>
            <p:cNvPr id="8" name="Google Shape;436;p69">
              <a:extLst>
                <a:ext uri="{FF2B5EF4-FFF2-40B4-BE49-F238E27FC236}">
                  <a16:creationId xmlns:a16="http://schemas.microsoft.com/office/drawing/2014/main" id="{3751A8B7-1E11-9DAF-F2B0-A53DD98DB882}"/>
                </a:ext>
              </a:extLst>
            </p:cNvPr>
            <p:cNvGrpSpPr/>
            <p:nvPr/>
          </p:nvGrpSpPr>
          <p:grpSpPr>
            <a:xfrm>
              <a:off x="278204" y="118098"/>
              <a:ext cx="5311248" cy="601451"/>
              <a:chOff x="176816" y="76801"/>
              <a:chExt cx="7941703" cy="801935"/>
            </a:xfrm>
          </p:grpSpPr>
          <p:sp>
            <p:nvSpPr>
              <p:cNvPr id="13" name="Google Shape;437;p69">
                <a:extLst>
                  <a:ext uri="{FF2B5EF4-FFF2-40B4-BE49-F238E27FC236}">
                    <a16:creationId xmlns:a16="http://schemas.microsoft.com/office/drawing/2014/main" id="{42AAD54B-CC76-D4F6-DDB1-621DDBD5E060}"/>
                  </a:ext>
                </a:extLst>
              </p:cNvPr>
              <p:cNvSpPr/>
              <p:nvPr/>
            </p:nvSpPr>
            <p:spPr>
              <a:xfrm>
                <a:off x="5304023" y="76801"/>
                <a:ext cx="2814496" cy="801935"/>
              </a:xfrm>
              <a:prstGeom prst="chevron">
                <a:avLst>
                  <a:gd name="adj" fmla="val 50000"/>
                </a:avLst>
              </a:prstGeom>
              <a:solidFill>
                <a:schemeClr val="accent3">
                  <a:lumMod val="7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sz="1050" dirty="0"/>
              </a:p>
            </p:txBody>
          </p:sp>
          <p:sp>
            <p:nvSpPr>
              <p:cNvPr id="14" name="Google Shape;438;p69">
                <a:extLst>
                  <a:ext uri="{FF2B5EF4-FFF2-40B4-BE49-F238E27FC236}">
                    <a16:creationId xmlns:a16="http://schemas.microsoft.com/office/drawing/2014/main" id="{A9656051-910E-C082-B8B3-8983EC3824E8}"/>
                  </a:ext>
                </a:extLst>
              </p:cNvPr>
              <p:cNvSpPr txBox="1"/>
              <p:nvPr/>
            </p:nvSpPr>
            <p:spPr>
              <a:xfrm>
                <a:off x="5704991" y="76801"/>
                <a:ext cx="2012562" cy="801935"/>
              </a:xfrm>
              <a:prstGeom prst="rect">
                <a:avLst/>
              </a:prstGeom>
              <a:noFill/>
              <a:ln>
                <a:noFill/>
              </a:ln>
            </p:spPr>
            <p:txBody>
              <a:bodyPr spcFirstLastPara="1" wrap="square" lIns="42000" tIns="13988" rIns="13988" bIns="13988" anchor="ctr" anchorCtr="0">
                <a:noAutofit/>
              </a:bodyPr>
              <a:lstStyle/>
              <a:p>
                <a:pPr algn="ctr">
                  <a:buClr>
                    <a:schemeClr val="dk1"/>
                  </a:buClr>
                  <a:buSzPts val="1100"/>
                </a:pPr>
                <a:r>
                  <a:rPr lang="fr-FR" sz="1050" b="1" dirty="0">
                    <a:solidFill>
                      <a:schemeClr val="bg1"/>
                    </a:solidFill>
                    <a:effectLst>
                      <a:outerShdw blurRad="38100" dist="38100" dir="2700000" algn="tl">
                        <a:srgbClr val="000000">
                          <a:alpha val="43137"/>
                        </a:srgbClr>
                      </a:outerShdw>
                    </a:effectLst>
                    <a:latin typeface="Roboto"/>
                    <a:ea typeface="Roboto"/>
                    <a:cs typeface="Roboto"/>
                    <a:sym typeface="Roboto"/>
                  </a:rPr>
                  <a:t>Etude Conceptuelle</a:t>
                </a:r>
              </a:p>
            </p:txBody>
          </p:sp>
          <p:sp>
            <p:nvSpPr>
              <p:cNvPr id="15" name="Google Shape;441;p69">
                <a:extLst>
                  <a:ext uri="{FF2B5EF4-FFF2-40B4-BE49-F238E27FC236}">
                    <a16:creationId xmlns:a16="http://schemas.microsoft.com/office/drawing/2014/main" id="{110782C8-5930-F8A7-5C2B-E6C1746C75E6}"/>
                  </a:ext>
                </a:extLst>
              </p:cNvPr>
              <p:cNvSpPr/>
              <p:nvPr/>
            </p:nvSpPr>
            <p:spPr>
              <a:xfrm>
                <a:off x="176816" y="76801"/>
                <a:ext cx="2470501" cy="801935"/>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bg1"/>
                  </a:solidFill>
                  <a:effectLst>
                    <a:outerShdw blurRad="38100" dist="38100" dir="2700000" algn="tl">
                      <a:srgbClr val="000000">
                        <a:alpha val="43137"/>
                      </a:srgbClr>
                    </a:outerShdw>
                  </a:effectLst>
                </a:endParaRPr>
              </a:p>
              <a:p>
                <a:pPr>
                  <a:buSzPts val="1400"/>
                </a:pPr>
                <a:r>
                  <a:rPr lang="fr-FR" sz="1050" b="1" dirty="0">
                    <a:solidFill>
                      <a:schemeClr val="tx1"/>
                    </a:solidFill>
                  </a:rPr>
                  <a:t> Introduction</a:t>
                </a:r>
              </a:p>
              <a:p>
                <a:pPr>
                  <a:buSzPts val="1400"/>
                </a:pPr>
                <a:endParaRPr sz="1050" dirty="0">
                  <a:solidFill>
                    <a:schemeClr val="bg1"/>
                  </a:solidFill>
                  <a:effectLst>
                    <a:outerShdw blurRad="38100" dist="38100" dir="2700000" algn="tl">
                      <a:srgbClr val="000000">
                        <a:alpha val="43137"/>
                      </a:srgbClr>
                    </a:outerShdw>
                  </a:effectLst>
                </a:endParaRPr>
              </a:p>
            </p:txBody>
          </p:sp>
        </p:grpSp>
        <p:sp>
          <p:nvSpPr>
            <p:cNvPr id="9" name="Google Shape;441;p69">
              <a:extLst>
                <a:ext uri="{FF2B5EF4-FFF2-40B4-BE49-F238E27FC236}">
                  <a16:creationId xmlns:a16="http://schemas.microsoft.com/office/drawing/2014/main" id="{687DB173-86B9-ED42-EEC9-E72B82AC378A}"/>
                </a:ext>
              </a:extLst>
            </p:cNvPr>
            <p:cNvSpPr/>
            <p:nvPr/>
          </p:nvSpPr>
          <p:spPr>
            <a:xfrm>
              <a:off x="1981636" y="118098"/>
              <a:ext cx="1697205" cy="601451"/>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lgn="ctr">
                <a:buSzPts val="1400"/>
              </a:pPr>
              <a:r>
                <a:rPr lang="fr-FR" sz="1050" b="1" dirty="0">
                  <a:solidFill>
                    <a:schemeClr val="dk1"/>
                  </a:solidFill>
                </a:rPr>
                <a:t>  Contexte    générale du projet</a:t>
              </a:r>
              <a:endParaRPr lang="fr-FR" sz="1050" b="1" dirty="0"/>
            </a:p>
            <a:p>
              <a:pPr>
                <a:buSzPts val="1400"/>
              </a:pPr>
              <a:endParaRPr sz="1050" dirty="0"/>
            </a:p>
          </p:txBody>
        </p:sp>
        <p:sp>
          <p:nvSpPr>
            <p:cNvPr id="10" name="Google Shape;441;p69">
              <a:extLst>
                <a:ext uri="{FF2B5EF4-FFF2-40B4-BE49-F238E27FC236}">
                  <a16:creationId xmlns:a16="http://schemas.microsoft.com/office/drawing/2014/main" id="{FCB94C6B-B31B-EC5C-71EF-660CBBFFD18F}"/>
                </a:ext>
              </a:extLst>
            </p:cNvPr>
            <p:cNvSpPr/>
            <p:nvPr/>
          </p:nvSpPr>
          <p:spPr>
            <a:xfrm>
              <a:off x="5589452" y="118098"/>
              <a:ext cx="1479855"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Réalisation</a:t>
              </a:r>
              <a:endParaRPr lang="fr-FR" sz="1050" b="1" dirty="0"/>
            </a:p>
            <a:p>
              <a:pPr>
                <a:buSzPts val="1400"/>
              </a:pPr>
              <a:endParaRPr sz="1050" dirty="0"/>
            </a:p>
          </p:txBody>
        </p:sp>
        <p:sp>
          <p:nvSpPr>
            <p:cNvPr id="11" name="Google Shape;441;p69">
              <a:extLst>
                <a:ext uri="{FF2B5EF4-FFF2-40B4-BE49-F238E27FC236}">
                  <a16:creationId xmlns:a16="http://schemas.microsoft.com/office/drawing/2014/main" id="{0838065E-4613-668D-E2A5-B71B74920769}"/>
                </a:ext>
              </a:extLst>
            </p:cNvPr>
            <p:cNvSpPr/>
            <p:nvPr/>
          </p:nvSpPr>
          <p:spPr>
            <a:xfrm>
              <a:off x="7069306" y="118098"/>
              <a:ext cx="1475129"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Conclusion</a:t>
              </a:r>
              <a:endParaRPr lang="fr-FR" sz="1050" b="1" dirty="0"/>
            </a:p>
            <a:p>
              <a:pPr>
                <a:buSzPts val="1400"/>
              </a:pPr>
              <a:endParaRPr sz="1050" dirty="0"/>
            </a:p>
          </p:txBody>
        </p:sp>
      </p:grpSp>
    </p:spTree>
    <p:extLst>
      <p:ext uri="{BB962C8B-B14F-4D97-AF65-F5344CB8AC3E}">
        <p14:creationId xmlns:p14="http://schemas.microsoft.com/office/powerpoint/2010/main" val="29845413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ircle: Hollow 1">
            <a:extLst>
              <a:ext uri="{FF2B5EF4-FFF2-40B4-BE49-F238E27FC236}">
                <a16:creationId xmlns:a16="http://schemas.microsoft.com/office/drawing/2014/main" id="{727D03AF-7356-47F4-B76B-ED1B156CC300}"/>
              </a:ext>
            </a:extLst>
          </p:cNvPr>
          <p:cNvSpPr/>
          <p:nvPr/>
        </p:nvSpPr>
        <p:spPr>
          <a:xfrm>
            <a:off x="824776" y="1472249"/>
            <a:ext cx="2257604" cy="2282432"/>
          </a:xfrm>
          <a:prstGeom prst="donut">
            <a:avLst>
              <a:gd name="adj" fmla="val 1276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3" name="Rectangle 2">
            <a:extLst>
              <a:ext uri="{FF2B5EF4-FFF2-40B4-BE49-F238E27FC236}">
                <a16:creationId xmlns:a16="http://schemas.microsoft.com/office/drawing/2014/main" id="{09488554-FEB7-40C0-88C0-CFD1C7C2D1D3}"/>
              </a:ext>
            </a:extLst>
          </p:cNvPr>
          <p:cNvSpPr/>
          <p:nvPr/>
        </p:nvSpPr>
        <p:spPr>
          <a:xfrm>
            <a:off x="-25400" y="3592438"/>
            <a:ext cx="9144001" cy="30736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5" name="TextBox 54">
            <a:extLst>
              <a:ext uri="{FF2B5EF4-FFF2-40B4-BE49-F238E27FC236}">
                <a16:creationId xmlns:a16="http://schemas.microsoft.com/office/drawing/2014/main" id="{7D9DDECA-DA2A-403B-9F66-E78ACC1313D1}"/>
              </a:ext>
            </a:extLst>
          </p:cNvPr>
          <p:cNvSpPr txBox="1"/>
          <p:nvPr/>
        </p:nvSpPr>
        <p:spPr>
          <a:xfrm>
            <a:off x="3473607" y="2841004"/>
            <a:ext cx="4358440" cy="553998"/>
          </a:xfrm>
          <a:prstGeom prst="rect">
            <a:avLst/>
          </a:prstGeom>
          <a:noFill/>
        </p:spPr>
        <p:txBody>
          <a:bodyPr wrap="square" rtlCol="0">
            <a:spAutoFit/>
          </a:bodyPr>
          <a:lstStyle/>
          <a:p>
            <a:pPr lvl="0" algn="ctr">
              <a:defRPr/>
            </a:pPr>
            <a:r>
              <a:rPr lang="en-US" altLang="ko-KR" sz="3000" b="1" dirty="0">
                <a:solidFill>
                  <a:schemeClr val="bg2">
                    <a:lumMod val="50000"/>
                  </a:schemeClr>
                </a:solidFill>
                <a:latin typeface="Times New Roman" panose="02020603050405020304" pitchFamily="18" charset="0"/>
                <a:cs typeface="Times New Roman" panose="02020603050405020304" pitchFamily="18" charset="0"/>
              </a:rPr>
              <a:t>Réalisation</a:t>
            </a:r>
            <a:endParaRPr lang="en-GB" sz="3000" b="1" kern="1200" dirty="0">
              <a:solidFill>
                <a:schemeClr val="bg2">
                  <a:lumMod val="50000"/>
                </a:schemeClr>
              </a:solidFill>
              <a:latin typeface="Times New Roman" panose="02020603050405020304" pitchFamily="18" charset="0"/>
              <a:ea typeface="Noto Sans" panose="020B0502040504020204" pitchFamily="34"/>
              <a:cs typeface="Times New Roman" panose="02020603050405020304" pitchFamily="18" charset="0"/>
            </a:endParaRPr>
          </a:p>
        </p:txBody>
      </p:sp>
      <p:grpSp>
        <p:nvGrpSpPr>
          <p:cNvPr id="21" name="Group 113">
            <a:extLst>
              <a:ext uri="{FF2B5EF4-FFF2-40B4-BE49-F238E27FC236}">
                <a16:creationId xmlns:a16="http://schemas.microsoft.com/office/drawing/2014/main" id="{0FCB8385-ABBE-44BB-8F5B-5771917D466F}"/>
              </a:ext>
            </a:extLst>
          </p:cNvPr>
          <p:cNvGrpSpPr/>
          <p:nvPr/>
        </p:nvGrpSpPr>
        <p:grpSpPr>
          <a:xfrm>
            <a:off x="1516749" y="2090106"/>
            <a:ext cx="873658" cy="963289"/>
            <a:chOff x="2050732" y="1266266"/>
            <a:chExt cx="3359467" cy="4325468"/>
          </a:xfrm>
          <a:solidFill>
            <a:schemeClr val="tx1"/>
          </a:solidFill>
        </p:grpSpPr>
        <p:grpSp>
          <p:nvGrpSpPr>
            <p:cNvPr id="22" name="Group 114">
              <a:extLst>
                <a:ext uri="{FF2B5EF4-FFF2-40B4-BE49-F238E27FC236}">
                  <a16:creationId xmlns:a16="http://schemas.microsoft.com/office/drawing/2014/main" id="{860A7290-7F84-4297-8F50-606E26521634}"/>
                </a:ext>
              </a:extLst>
            </p:cNvPr>
            <p:cNvGrpSpPr/>
            <p:nvPr/>
          </p:nvGrpSpPr>
          <p:grpSpPr>
            <a:xfrm>
              <a:off x="2050732" y="1266266"/>
              <a:ext cx="3359467" cy="4325468"/>
              <a:chOff x="5230813" y="2312988"/>
              <a:chExt cx="1733550" cy="2232025"/>
            </a:xfrm>
            <a:grpFill/>
          </p:grpSpPr>
          <p:sp>
            <p:nvSpPr>
              <p:cNvPr id="30" name="Freeform 6">
                <a:extLst>
                  <a:ext uri="{FF2B5EF4-FFF2-40B4-BE49-F238E27FC236}">
                    <a16:creationId xmlns:a16="http://schemas.microsoft.com/office/drawing/2014/main" id="{76847A90-A4D2-4CD9-950B-772EC5857509}"/>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31" name="Freeform 7">
                <a:extLst>
                  <a:ext uri="{FF2B5EF4-FFF2-40B4-BE49-F238E27FC236}">
                    <a16:creationId xmlns:a16="http://schemas.microsoft.com/office/drawing/2014/main" id="{917D6827-CDF5-4B34-AFDF-E01CCF37EBE9}"/>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32" name="Freeform 8">
                <a:extLst>
                  <a:ext uri="{FF2B5EF4-FFF2-40B4-BE49-F238E27FC236}">
                    <a16:creationId xmlns:a16="http://schemas.microsoft.com/office/drawing/2014/main" id="{D7ED6450-B20F-431A-B5A8-D3F56EEA2B6A}"/>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grpFill/>
              <a:ln>
                <a:noFill/>
              </a:ln>
            </p:spPr>
            <p:txBody>
              <a:bodyPr vert="horz" wrap="square" lIns="68580" tIns="34290" rIns="68580" bIns="34290" numCol="1" anchor="t" anchorCtr="0" compatLnSpc="1">
                <a:prstTxWarp prst="textNoShape">
                  <a:avLst/>
                </a:prstTxWarp>
              </a:bodyPr>
              <a:lstStyle/>
              <a:p>
                <a:endParaRPr lang="en-US" sz="1050" dirty="0"/>
              </a:p>
            </p:txBody>
          </p:sp>
          <p:sp>
            <p:nvSpPr>
              <p:cNvPr id="33" name="Freeform 9">
                <a:extLst>
                  <a:ext uri="{FF2B5EF4-FFF2-40B4-BE49-F238E27FC236}">
                    <a16:creationId xmlns:a16="http://schemas.microsoft.com/office/drawing/2014/main" id="{08A28DDE-6483-4655-BDE6-78A64854AABF}"/>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grpFill/>
              <a:ln>
                <a:noFill/>
              </a:ln>
            </p:spPr>
            <p:txBody>
              <a:bodyPr vert="horz" wrap="square" lIns="68580" tIns="34290" rIns="68580" bIns="34290" numCol="1" anchor="t" anchorCtr="0" compatLnSpc="1">
                <a:prstTxWarp prst="textNoShape">
                  <a:avLst/>
                </a:prstTxWarp>
              </a:bodyPr>
              <a:lstStyle/>
              <a:p>
                <a:endParaRPr lang="en-US" sz="1050" dirty="0"/>
              </a:p>
            </p:txBody>
          </p:sp>
        </p:grpSp>
        <p:cxnSp>
          <p:nvCxnSpPr>
            <p:cNvPr id="23" name="Straight Connector 115">
              <a:extLst>
                <a:ext uri="{FF2B5EF4-FFF2-40B4-BE49-F238E27FC236}">
                  <a16:creationId xmlns:a16="http://schemas.microsoft.com/office/drawing/2014/main" id="{99EE3678-FDBE-4D19-9239-609822D95385}"/>
                </a:ext>
              </a:extLst>
            </p:cNvPr>
            <p:cNvCxnSpPr/>
            <p:nvPr/>
          </p:nvCxnSpPr>
          <p:spPr>
            <a:xfrm>
              <a:off x="2489200" y="2743200"/>
              <a:ext cx="185928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116">
              <a:extLst>
                <a:ext uri="{FF2B5EF4-FFF2-40B4-BE49-F238E27FC236}">
                  <a16:creationId xmlns:a16="http://schemas.microsoft.com/office/drawing/2014/main" id="{9D2F086A-B5CD-4D16-A424-A407EC13D8A4}"/>
                </a:ext>
              </a:extLst>
            </p:cNvPr>
            <p:cNvCxnSpPr/>
            <p:nvPr/>
          </p:nvCxnSpPr>
          <p:spPr>
            <a:xfrm>
              <a:off x="2489200" y="3063240"/>
              <a:ext cx="185928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17">
              <a:extLst>
                <a:ext uri="{FF2B5EF4-FFF2-40B4-BE49-F238E27FC236}">
                  <a16:creationId xmlns:a16="http://schemas.microsoft.com/office/drawing/2014/main" id="{4F4E1248-AF21-45E8-A093-B1CB630ACE62}"/>
                </a:ext>
              </a:extLst>
            </p:cNvPr>
            <p:cNvCxnSpPr>
              <a:cxnSpLocks/>
            </p:cNvCxnSpPr>
            <p:nvPr/>
          </p:nvCxnSpPr>
          <p:spPr>
            <a:xfrm>
              <a:off x="2489200" y="3383280"/>
              <a:ext cx="85344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118">
              <a:extLst>
                <a:ext uri="{FF2B5EF4-FFF2-40B4-BE49-F238E27FC236}">
                  <a16:creationId xmlns:a16="http://schemas.microsoft.com/office/drawing/2014/main" id="{446CAAA4-85D3-49B7-9B8B-814F8DD72AF3}"/>
                </a:ext>
              </a:extLst>
            </p:cNvPr>
            <p:cNvCxnSpPr>
              <a:cxnSpLocks/>
            </p:cNvCxnSpPr>
            <p:nvPr/>
          </p:nvCxnSpPr>
          <p:spPr>
            <a:xfrm>
              <a:off x="2489200" y="3693160"/>
              <a:ext cx="63500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119">
              <a:extLst>
                <a:ext uri="{FF2B5EF4-FFF2-40B4-BE49-F238E27FC236}">
                  <a16:creationId xmlns:a16="http://schemas.microsoft.com/office/drawing/2014/main" id="{B42152A0-6801-4F70-BD8D-42D09A2B4409}"/>
                </a:ext>
              </a:extLst>
            </p:cNvPr>
            <p:cNvCxnSpPr>
              <a:cxnSpLocks/>
            </p:cNvCxnSpPr>
            <p:nvPr/>
          </p:nvCxnSpPr>
          <p:spPr>
            <a:xfrm>
              <a:off x="2489200" y="4013200"/>
              <a:ext cx="47752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120">
              <a:extLst>
                <a:ext uri="{FF2B5EF4-FFF2-40B4-BE49-F238E27FC236}">
                  <a16:creationId xmlns:a16="http://schemas.microsoft.com/office/drawing/2014/main" id="{301DE19D-B109-4DEE-A0F5-552964264B14}"/>
                </a:ext>
              </a:extLst>
            </p:cNvPr>
            <p:cNvCxnSpPr>
              <a:cxnSpLocks/>
            </p:cNvCxnSpPr>
            <p:nvPr/>
          </p:nvCxnSpPr>
          <p:spPr>
            <a:xfrm>
              <a:off x="2489200" y="4333240"/>
              <a:ext cx="42672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121">
              <a:extLst>
                <a:ext uri="{FF2B5EF4-FFF2-40B4-BE49-F238E27FC236}">
                  <a16:creationId xmlns:a16="http://schemas.microsoft.com/office/drawing/2014/main" id="{3D6F3F04-E5EE-4517-AFDA-20A1BBD44FD6}"/>
                </a:ext>
              </a:extLst>
            </p:cNvPr>
            <p:cNvCxnSpPr>
              <a:cxnSpLocks/>
            </p:cNvCxnSpPr>
            <p:nvPr/>
          </p:nvCxnSpPr>
          <p:spPr>
            <a:xfrm>
              <a:off x="2489200" y="4638040"/>
              <a:ext cx="42672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Oval 11">
            <a:extLst>
              <a:ext uri="{FF2B5EF4-FFF2-40B4-BE49-F238E27FC236}">
                <a16:creationId xmlns:a16="http://schemas.microsoft.com/office/drawing/2014/main" id="{9DE9CFD3-2956-D837-2CDD-136CBB281619}"/>
              </a:ext>
            </a:extLst>
          </p:cNvPr>
          <p:cNvSpPr/>
          <p:nvPr/>
        </p:nvSpPr>
        <p:spPr>
          <a:xfrm>
            <a:off x="8561615" y="4556961"/>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13</a:t>
            </a:r>
          </a:p>
        </p:txBody>
      </p:sp>
    </p:spTree>
    <p:extLst>
      <p:ext uri="{BB962C8B-B14F-4D97-AF65-F5344CB8AC3E}">
        <p14:creationId xmlns:p14="http://schemas.microsoft.com/office/powerpoint/2010/main" val="84615336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 name="TextBox 3">
            <a:extLst>
              <a:ext uri="{FF2B5EF4-FFF2-40B4-BE49-F238E27FC236}">
                <a16:creationId xmlns:a16="http://schemas.microsoft.com/office/drawing/2014/main" id="{4E70D9AF-B5ED-F24F-9655-4F8375DE9C94}"/>
              </a:ext>
            </a:extLst>
          </p:cNvPr>
          <p:cNvSpPr txBox="1"/>
          <p:nvPr/>
        </p:nvSpPr>
        <p:spPr>
          <a:xfrm>
            <a:off x="1843088" y="803672"/>
            <a:ext cx="184731" cy="253916"/>
          </a:xfrm>
          <a:prstGeom prst="rect">
            <a:avLst/>
          </a:prstGeom>
          <a:noFill/>
        </p:spPr>
        <p:txBody>
          <a:bodyPr wrap="none" rtlCol="0">
            <a:spAutoFit/>
          </a:bodyPr>
          <a:lstStyle/>
          <a:p>
            <a:endParaRPr lang="en-MA" sz="1050" dirty="0"/>
          </a:p>
        </p:txBody>
      </p:sp>
      <p:sp>
        <p:nvSpPr>
          <p:cNvPr id="12" name="ZoneTexte 47">
            <a:extLst>
              <a:ext uri="{FF2B5EF4-FFF2-40B4-BE49-F238E27FC236}">
                <a16:creationId xmlns:a16="http://schemas.microsoft.com/office/drawing/2014/main" id="{D6E57461-28E1-D247-A536-AD1825D0EEFA}"/>
              </a:ext>
            </a:extLst>
          </p:cNvPr>
          <p:cNvSpPr txBox="1">
            <a:spLocks noChangeArrowheads="1"/>
          </p:cNvSpPr>
          <p:nvPr/>
        </p:nvSpPr>
        <p:spPr bwMode="auto">
          <a:xfrm>
            <a:off x="174035" y="920641"/>
            <a:ext cx="2691085" cy="369332"/>
          </a:xfrm>
          <a:prstGeom prst="rect">
            <a:avLst/>
          </a:prstGeom>
          <a:noFill/>
          <a:ln w="9525">
            <a:noFill/>
            <a:miter lim="800000"/>
            <a:headEnd/>
            <a:tailEnd/>
          </a:ln>
        </p:spPr>
        <p:txBody>
          <a:bodyPr wrap="square">
            <a:spAutoFit/>
          </a:bodyPr>
          <a:lstStyle/>
          <a:p>
            <a:r>
              <a:rPr lang="fr-FR" sz="1800" b="1" dirty="0">
                <a:solidFill>
                  <a:schemeClr val="tx2">
                    <a:lumMod val="75000"/>
                  </a:schemeClr>
                </a:solidFill>
                <a:latin typeface="Calibri" panose="020F0502020204030204" pitchFamily="34" charset="0"/>
                <a:cs typeface="Calibri" panose="020F0502020204030204" pitchFamily="34" charset="0"/>
              </a:rPr>
              <a:t>Outils de développement  </a:t>
            </a:r>
          </a:p>
        </p:txBody>
      </p:sp>
      <p:pic>
        <p:nvPicPr>
          <p:cNvPr id="22" name="Picture 8">
            <a:extLst>
              <a:ext uri="{FF2B5EF4-FFF2-40B4-BE49-F238E27FC236}">
                <a16:creationId xmlns:a16="http://schemas.microsoft.com/office/drawing/2014/main" id="{497319DF-48AC-654C-AAF6-430F6196A0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007" y="1520268"/>
            <a:ext cx="1652221" cy="855024"/>
          </a:xfrm>
          <a:prstGeom prst="rect">
            <a:avLst/>
          </a:prstGeom>
        </p:spPr>
      </p:pic>
      <p:sp>
        <p:nvSpPr>
          <p:cNvPr id="10" name="Oval 11">
            <a:extLst>
              <a:ext uri="{FF2B5EF4-FFF2-40B4-BE49-F238E27FC236}">
                <a16:creationId xmlns:a16="http://schemas.microsoft.com/office/drawing/2014/main" id="{2DC1C038-BA6A-9CC9-551F-790A0CC19891}"/>
              </a:ext>
            </a:extLst>
          </p:cNvPr>
          <p:cNvSpPr/>
          <p:nvPr/>
        </p:nvSpPr>
        <p:spPr>
          <a:xfrm>
            <a:off x="8561615" y="4556961"/>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14</a:t>
            </a:r>
          </a:p>
        </p:txBody>
      </p:sp>
      <p:pic>
        <p:nvPicPr>
          <p:cNvPr id="11" name="Image 10" descr="See the source image">
            <a:extLst>
              <a:ext uri="{FF2B5EF4-FFF2-40B4-BE49-F238E27FC236}">
                <a16:creationId xmlns:a16="http://schemas.microsoft.com/office/drawing/2014/main" id="{4FD6D41C-3357-DC25-D380-327B4E5C34A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4833" y="1323970"/>
            <a:ext cx="2044684" cy="1383108"/>
          </a:xfrm>
          <a:prstGeom prst="rect">
            <a:avLst/>
          </a:prstGeom>
          <a:noFill/>
          <a:ln>
            <a:noFill/>
          </a:ln>
        </p:spPr>
      </p:pic>
      <p:pic>
        <p:nvPicPr>
          <p:cNvPr id="14" name="Picture 11">
            <a:extLst>
              <a:ext uri="{FF2B5EF4-FFF2-40B4-BE49-F238E27FC236}">
                <a16:creationId xmlns:a16="http://schemas.microsoft.com/office/drawing/2014/main" id="{134928BA-1DDE-E0AD-C0EF-764638372EF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2529" y="3032108"/>
            <a:ext cx="2601118" cy="1380615"/>
          </a:xfrm>
          <a:prstGeom prst="rect">
            <a:avLst/>
          </a:prstGeom>
          <a:noFill/>
          <a:ln>
            <a:noFill/>
          </a:ln>
        </p:spPr>
      </p:pic>
      <p:sp>
        <p:nvSpPr>
          <p:cNvPr id="17" name="Rectangle 16">
            <a:extLst>
              <a:ext uri="{FF2B5EF4-FFF2-40B4-BE49-F238E27FC236}">
                <a16:creationId xmlns:a16="http://schemas.microsoft.com/office/drawing/2014/main" id="{5232CD9A-2748-EF39-9716-000AA227F502}"/>
              </a:ext>
            </a:extLst>
          </p:cNvPr>
          <p:cNvSpPr/>
          <p:nvPr/>
        </p:nvSpPr>
        <p:spPr>
          <a:xfrm rot="5400000" flipV="1">
            <a:off x="2586937" y="2941167"/>
            <a:ext cx="4122751"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04B192F7-5936-D942-6190-92847B41DCFA}"/>
              </a:ext>
            </a:extLst>
          </p:cNvPr>
          <p:cNvSpPr txBox="1"/>
          <p:nvPr/>
        </p:nvSpPr>
        <p:spPr>
          <a:xfrm>
            <a:off x="4729516" y="920641"/>
            <a:ext cx="3651003" cy="369332"/>
          </a:xfrm>
          <a:prstGeom prst="rect">
            <a:avLst/>
          </a:prstGeom>
          <a:noFill/>
        </p:spPr>
        <p:txBody>
          <a:bodyPr wrap="square">
            <a:spAutoFit/>
          </a:bodyPr>
          <a:lstStyle/>
          <a:p>
            <a:r>
              <a:rPr lang="fr-FR" sz="1800" b="1" dirty="0">
                <a:solidFill>
                  <a:schemeClr val="tx2">
                    <a:lumMod val="75000"/>
                  </a:schemeClr>
                </a:solidFill>
                <a:latin typeface="Calibri" panose="020F0502020204030204" pitchFamily="34" charset="0"/>
                <a:cs typeface="Calibri" panose="020F0502020204030204" pitchFamily="34" charset="0"/>
              </a:rPr>
              <a:t> Les langages de programmation</a:t>
            </a:r>
          </a:p>
        </p:txBody>
      </p:sp>
      <p:pic>
        <p:nvPicPr>
          <p:cNvPr id="20" name="Image 19">
            <a:extLst>
              <a:ext uri="{FF2B5EF4-FFF2-40B4-BE49-F238E27FC236}">
                <a16:creationId xmlns:a16="http://schemas.microsoft.com/office/drawing/2014/main" id="{8BB83CA3-6D4D-F947-9D69-8128CFD289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5203" y="1456270"/>
            <a:ext cx="2055550" cy="1115480"/>
          </a:xfrm>
          <a:prstGeom prst="rect">
            <a:avLst/>
          </a:prstGeom>
        </p:spPr>
      </p:pic>
      <p:pic>
        <p:nvPicPr>
          <p:cNvPr id="23" name="Image 22" descr="See the source image">
            <a:extLst>
              <a:ext uri="{FF2B5EF4-FFF2-40B4-BE49-F238E27FC236}">
                <a16:creationId xmlns:a16="http://schemas.microsoft.com/office/drawing/2014/main" id="{E5B375DE-6CEA-48CF-48B1-F4AD54C2941E}"/>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80982" y="2571750"/>
            <a:ext cx="1475129" cy="1124111"/>
          </a:xfrm>
          <a:prstGeom prst="rect">
            <a:avLst/>
          </a:prstGeom>
          <a:noFill/>
          <a:ln>
            <a:noFill/>
          </a:ln>
        </p:spPr>
      </p:pic>
      <p:pic>
        <p:nvPicPr>
          <p:cNvPr id="24" name="Image 23">
            <a:extLst>
              <a:ext uri="{FF2B5EF4-FFF2-40B4-BE49-F238E27FC236}">
                <a16:creationId xmlns:a16="http://schemas.microsoft.com/office/drawing/2014/main" id="{7B8EEBAD-9836-2450-CBEF-F0AA788E07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03980" y="3622410"/>
            <a:ext cx="1925574" cy="1034873"/>
          </a:xfrm>
          <a:prstGeom prst="rect">
            <a:avLst/>
          </a:prstGeom>
        </p:spPr>
      </p:pic>
      <p:grpSp>
        <p:nvGrpSpPr>
          <p:cNvPr id="13" name="Groupe 12">
            <a:extLst>
              <a:ext uri="{FF2B5EF4-FFF2-40B4-BE49-F238E27FC236}">
                <a16:creationId xmlns:a16="http://schemas.microsoft.com/office/drawing/2014/main" id="{D32B1334-5EF0-47BA-5C6E-DFDBFCCD5FA5}"/>
              </a:ext>
            </a:extLst>
          </p:cNvPr>
          <p:cNvGrpSpPr/>
          <p:nvPr/>
        </p:nvGrpSpPr>
        <p:grpSpPr>
          <a:xfrm>
            <a:off x="278204" y="118098"/>
            <a:ext cx="8266231" cy="601451"/>
            <a:chOff x="278204" y="118098"/>
            <a:chExt cx="8266231" cy="601451"/>
          </a:xfrm>
        </p:grpSpPr>
        <p:grpSp>
          <p:nvGrpSpPr>
            <p:cNvPr id="15" name="Google Shape;436;p69">
              <a:extLst>
                <a:ext uri="{FF2B5EF4-FFF2-40B4-BE49-F238E27FC236}">
                  <a16:creationId xmlns:a16="http://schemas.microsoft.com/office/drawing/2014/main" id="{0337F084-300C-7E8C-18BE-C87FB5CDEBE2}"/>
                </a:ext>
              </a:extLst>
            </p:cNvPr>
            <p:cNvGrpSpPr/>
            <p:nvPr/>
          </p:nvGrpSpPr>
          <p:grpSpPr>
            <a:xfrm>
              <a:off x="278204" y="118098"/>
              <a:ext cx="5311248" cy="601451"/>
              <a:chOff x="176816" y="76801"/>
              <a:chExt cx="7941703" cy="801935"/>
            </a:xfrm>
          </p:grpSpPr>
          <p:sp>
            <p:nvSpPr>
              <p:cNvPr id="25" name="Google Shape;437;p69">
                <a:extLst>
                  <a:ext uri="{FF2B5EF4-FFF2-40B4-BE49-F238E27FC236}">
                    <a16:creationId xmlns:a16="http://schemas.microsoft.com/office/drawing/2014/main" id="{A9469AAC-D512-96B7-D84F-00ACA8404839}"/>
                  </a:ext>
                </a:extLst>
              </p:cNvPr>
              <p:cNvSpPr/>
              <p:nvPr/>
            </p:nvSpPr>
            <p:spPr>
              <a:xfrm>
                <a:off x="5304023" y="76801"/>
                <a:ext cx="2814496" cy="801935"/>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sz="1050" dirty="0"/>
              </a:p>
            </p:txBody>
          </p:sp>
          <p:sp>
            <p:nvSpPr>
              <p:cNvPr id="26" name="Google Shape;438;p69">
                <a:extLst>
                  <a:ext uri="{FF2B5EF4-FFF2-40B4-BE49-F238E27FC236}">
                    <a16:creationId xmlns:a16="http://schemas.microsoft.com/office/drawing/2014/main" id="{E7E11ACB-C387-B64D-4739-F0DDF6E16017}"/>
                  </a:ext>
                </a:extLst>
              </p:cNvPr>
              <p:cNvSpPr txBox="1"/>
              <p:nvPr/>
            </p:nvSpPr>
            <p:spPr>
              <a:xfrm>
                <a:off x="5704991" y="76801"/>
                <a:ext cx="2012562" cy="801935"/>
              </a:xfrm>
              <a:prstGeom prst="rect">
                <a:avLst/>
              </a:prstGeom>
              <a:noFill/>
              <a:ln>
                <a:noFill/>
              </a:ln>
            </p:spPr>
            <p:txBody>
              <a:bodyPr spcFirstLastPara="1" wrap="square" lIns="42000" tIns="13988" rIns="13988" bIns="13988" anchor="ctr" anchorCtr="0">
                <a:noAutofit/>
              </a:bodyPr>
              <a:lstStyle/>
              <a:p>
                <a:pPr algn="ctr">
                  <a:buClr>
                    <a:schemeClr val="dk1"/>
                  </a:buClr>
                  <a:buSzPts val="1100"/>
                </a:pPr>
                <a:r>
                  <a:rPr lang="fr-FR" sz="1050" dirty="0">
                    <a:solidFill>
                      <a:schemeClr val="tx1"/>
                    </a:solidFill>
                    <a:effectLst>
                      <a:outerShdw blurRad="38100" dist="38100" dir="2700000" algn="tl">
                        <a:srgbClr val="000000">
                          <a:alpha val="43137"/>
                        </a:srgbClr>
                      </a:outerShdw>
                    </a:effectLst>
                    <a:latin typeface="Roboto"/>
                    <a:ea typeface="Roboto"/>
                    <a:cs typeface="Roboto"/>
                    <a:sym typeface="Roboto"/>
                  </a:rPr>
                  <a:t>Etude Conceptuelle</a:t>
                </a:r>
              </a:p>
            </p:txBody>
          </p:sp>
          <p:sp>
            <p:nvSpPr>
              <p:cNvPr id="27" name="Google Shape;441;p69">
                <a:extLst>
                  <a:ext uri="{FF2B5EF4-FFF2-40B4-BE49-F238E27FC236}">
                    <a16:creationId xmlns:a16="http://schemas.microsoft.com/office/drawing/2014/main" id="{12FC9D4B-AE5E-46F8-4FE6-7FB0F3B4293F}"/>
                  </a:ext>
                </a:extLst>
              </p:cNvPr>
              <p:cNvSpPr/>
              <p:nvPr/>
            </p:nvSpPr>
            <p:spPr>
              <a:xfrm>
                <a:off x="176816" y="76801"/>
                <a:ext cx="2470501" cy="801935"/>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bg1"/>
                  </a:solidFill>
                  <a:effectLst>
                    <a:outerShdw blurRad="38100" dist="38100" dir="2700000" algn="tl">
                      <a:srgbClr val="000000">
                        <a:alpha val="43137"/>
                      </a:srgbClr>
                    </a:outerShdw>
                  </a:effectLst>
                </a:endParaRPr>
              </a:p>
              <a:p>
                <a:pPr>
                  <a:buSzPts val="1400"/>
                </a:pPr>
                <a:r>
                  <a:rPr lang="fr-FR" sz="1050" b="1" dirty="0">
                    <a:solidFill>
                      <a:schemeClr val="tx1"/>
                    </a:solidFill>
                  </a:rPr>
                  <a:t> Introduction</a:t>
                </a:r>
              </a:p>
              <a:p>
                <a:pPr>
                  <a:buSzPts val="1400"/>
                </a:pPr>
                <a:endParaRPr sz="1050" dirty="0">
                  <a:solidFill>
                    <a:schemeClr val="bg1"/>
                  </a:solidFill>
                  <a:effectLst>
                    <a:outerShdw blurRad="38100" dist="38100" dir="2700000" algn="tl">
                      <a:srgbClr val="000000">
                        <a:alpha val="43137"/>
                      </a:srgbClr>
                    </a:outerShdw>
                  </a:effectLst>
                </a:endParaRPr>
              </a:p>
            </p:txBody>
          </p:sp>
        </p:grpSp>
        <p:sp>
          <p:nvSpPr>
            <p:cNvPr id="16" name="Google Shape;441;p69">
              <a:extLst>
                <a:ext uri="{FF2B5EF4-FFF2-40B4-BE49-F238E27FC236}">
                  <a16:creationId xmlns:a16="http://schemas.microsoft.com/office/drawing/2014/main" id="{158682C0-6840-EE76-D35E-4AE1F8E0412B}"/>
                </a:ext>
              </a:extLst>
            </p:cNvPr>
            <p:cNvSpPr/>
            <p:nvPr/>
          </p:nvSpPr>
          <p:spPr>
            <a:xfrm>
              <a:off x="1981636" y="118098"/>
              <a:ext cx="1697205" cy="601451"/>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lgn="ctr">
                <a:buSzPts val="1400"/>
              </a:pPr>
              <a:r>
                <a:rPr lang="fr-FR" sz="1050" b="1" dirty="0">
                  <a:solidFill>
                    <a:schemeClr val="dk1"/>
                  </a:solidFill>
                </a:rPr>
                <a:t>  Contexte    générale du projet</a:t>
              </a:r>
              <a:endParaRPr lang="fr-FR" sz="1050" b="1" dirty="0"/>
            </a:p>
            <a:p>
              <a:pPr>
                <a:buSzPts val="1400"/>
              </a:pPr>
              <a:endParaRPr sz="1050" dirty="0"/>
            </a:p>
          </p:txBody>
        </p:sp>
        <p:sp>
          <p:nvSpPr>
            <p:cNvPr id="18" name="Google Shape;441;p69">
              <a:extLst>
                <a:ext uri="{FF2B5EF4-FFF2-40B4-BE49-F238E27FC236}">
                  <a16:creationId xmlns:a16="http://schemas.microsoft.com/office/drawing/2014/main" id="{54644607-26B4-FAE9-2D8D-91A32C0EEF14}"/>
                </a:ext>
              </a:extLst>
            </p:cNvPr>
            <p:cNvSpPr/>
            <p:nvPr/>
          </p:nvSpPr>
          <p:spPr>
            <a:xfrm>
              <a:off x="5589452" y="118098"/>
              <a:ext cx="1479855" cy="601451"/>
            </a:xfrm>
            <a:prstGeom prst="chevron">
              <a:avLst>
                <a:gd name="adj" fmla="val 50000"/>
              </a:avLst>
            </a:prstGeom>
            <a:solidFill>
              <a:schemeClr val="accent3">
                <a:lumMod val="7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bg1">
                      <a:lumMod val="95000"/>
                    </a:schemeClr>
                  </a:solidFill>
                  <a:effectLst>
                    <a:outerShdw blurRad="38100" dist="38100" dir="2700000" algn="tl">
                      <a:srgbClr val="000000">
                        <a:alpha val="43137"/>
                      </a:srgbClr>
                    </a:outerShdw>
                  </a:effectLst>
                </a:rPr>
                <a:t>Réalisation</a:t>
              </a:r>
            </a:p>
            <a:p>
              <a:pPr>
                <a:buSzPts val="1400"/>
              </a:pPr>
              <a:endParaRPr sz="1050" dirty="0"/>
            </a:p>
          </p:txBody>
        </p:sp>
        <p:sp>
          <p:nvSpPr>
            <p:cNvPr id="21" name="Google Shape;441;p69">
              <a:extLst>
                <a:ext uri="{FF2B5EF4-FFF2-40B4-BE49-F238E27FC236}">
                  <a16:creationId xmlns:a16="http://schemas.microsoft.com/office/drawing/2014/main" id="{F52F9D1B-58C2-12B2-169F-414AC47F5AD0}"/>
                </a:ext>
              </a:extLst>
            </p:cNvPr>
            <p:cNvSpPr/>
            <p:nvPr/>
          </p:nvSpPr>
          <p:spPr>
            <a:xfrm>
              <a:off x="7069306" y="118098"/>
              <a:ext cx="1475129"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Conclusion</a:t>
              </a:r>
              <a:endParaRPr lang="fr-FR" sz="1050" b="1" dirty="0"/>
            </a:p>
            <a:p>
              <a:pPr>
                <a:buSzPts val="1400"/>
              </a:pPr>
              <a:endParaRPr sz="1050" dirty="0"/>
            </a:p>
          </p:txBody>
        </p:sp>
      </p:grpSp>
    </p:spTree>
    <p:extLst>
      <p:ext uri="{BB962C8B-B14F-4D97-AF65-F5344CB8AC3E}">
        <p14:creationId xmlns:p14="http://schemas.microsoft.com/office/powerpoint/2010/main" val="26692209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10" name="Oval 11">
            <a:extLst>
              <a:ext uri="{FF2B5EF4-FFF2-40B4-BE49-F238E27FC236}">
                <a16:creationId xmlns:a16="http://schemas.microsoft.com/office/drawing/2014/main" id="{D4322DF8-A069-CF45-402F-68A4A66D5DF7}"/>
              </a:ext>
            </a:extLst>
          </p:cNvPr>
          <p:cNvSpPr/>
          <p:nvPr/>
        </p:nvSpPr>
        <p:spPr>
          <a:xfrm>
            <a:off x="8561615" y="4556961"/>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15</a:t>
            </a:r>
          </a:p>
        </p:txBody>
      </p:sp>
      <p:sp>
        <p:nvSpPr>
          <p:cNvPr id="27" name="TextBox 3">
            <a:extLst>
              <a:ext uri="{FF2B5EF4-FFF2-40B4-BE49-F238E27FC236}">
                <a16:creationId xmlns:a16="http://schemas.microsoft.com/office/drawing/2014/main" id="{DFD860AC-0A48-9ECB-FE92-5EC90E42C7A4}"/>
              </a:ext>
            </a:extLst>
          </p:cNvPr>
          <p:cNvSpPr txBox="1"/>
          <p:nvPr/>
        </p:nvSpPr>
        <p:spPr>
          <a:xfrm>
            <a:off x="1843088" y="803672"/>
            <a:ext cx="184731" cy="253916"/>
          </a:xfrm>
          <a:prstGeom prst="rect">
            <a:avLst/>
          </a:prstGeom>
          <a:noFill/>
        </p:spPr>
        <p:txBody>
          <a:bodyPr wrap="none" rtlCol="0">
            <a:spAutoFit/>
          </a:bodyPr>
          <a:lstStyle/>
          <a:p>
            <a:endParaRPr lang="en-MA" sz="1050" dirty="0"/>
          </a:p>
        </p:txBody>
      </p:sp>
      <p:pic>
        <p:nvPicPr>
          <p:cNvPr id="2" name="Image 1">
            <a:extLst>
              <a:ext uri="{FF2B5EF4-FFF2-40B4-BE49-F238E27FC236}">
                <a16:creationId xmlns:a16="http://schemas.microsoft.com/office/drawing/2014/main" id="{F1673833-E029-BFF4-0747-527AB9D40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96" y="1141711"/>
            <a:ext cx="8220722" cy="3679825"/>
          </a:xfrm>
          <a:prstGeom prst="rect">
            <a:avLst/>
          </a:prstGeom>
        </p:spPr>
      </p:pic>
      <p:grpSp>
        <p:nvGrpSpPr>
          <p:cNvPr id="3" name="Groupe 2">
            <a:extLst>
              <a:ext uri="{FF2B5EF4-FFF2-40B4-BE49-F238E27FC236}">
                <a16:creationId xmlns:a16="http://schemas.microsoft.com/office/drawing/2014/main" id="{9A66D3EE-29DE-59F2-DFF3-A3BB91F1206C}"/>
              </a:ext>
            </a:extLst>
          </p:cNvPr>
          <p:cNvGrpSpPr/>
          <p:nvPr/>
        </p:nvGrpSpPr>
        <p:grpSpPr>
          <a:xfrm>
            <a:off x="278204" y="118098"/>
            <a:ext cx="8266231" cy="601451"/>
            <a:chOff x="278204" y="118098"/>
            <a:chExt cx="8266231" cy="601451"/>
          </a:xfrm>
        </p:grpSpPr>
        <p:grpSp>
          <p:nvGrpSpPr>
            <p:cNvPr id="4" name="Google Shape;436;p69">
              <a:extLst>
                <a:ext uri="{FF2B5EF4-FFF2-40B4-BE49-F238E27FC236}">
                  <a16:creationId xmlns:a16="http://schemas.microsoft.com/office/drawing/2014/main" id="{4BB16882-FBCD-BEB9-C026-EAE5AC5951BF}"/>
                </a:ext>
              </a:extLst>
            </p:cNvPr>
            <p:cNvGrpSpPr/>
            <p:nvPr/>
          </p:nvGrpSpPr>
          <p:grpSpPr>
            <a:xfrm>
              <a:off x="278204" y="118098"/>
              <a:ext cx="5311248" cy="601451"/>
              <a:chOff x="176816" y="76801"/>
              <a:chExt cx="7941703" cy="801935"/>
            </a:xfrm>
          </p:grpSpPr>
          <p:sp>
            <p:nvSpPr>
              <p:cNvPr id="8" name="Google Shape;437;p69">
                <a:extLst>
                  <a:ext uri="{FF2B5EF4-FFF2-40B4-BE49-F238E27FC236}">
                    <a16:creationId xmlns:a16="http://schemas.microsoft.com/office/drawing/2014/main" id="{92D4D3E9-6301-09B8-1685-5A4EB5605A13}"/>
                  </a:ext>
                </a:extLst>
              </p:cNvPr>
              <p:cNvSpPr/>
              <p:nvPr/>
            </p:nvSpPr>
            <p:spPr>
              <a:xfrm>
                <a:off x="5304023" y="76801"/>
                <a:ext cx="2814496" cy="801935"/>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sz="1050" dirty="0"/>
              </a:p>
            </p:txBody>
          </p:sp>
          <p:sp>
            <p:nvSpPr>
              <p:cNvPr id="9" name="Google Shape;438;p69">
                <a:extLst>
                  <a:ext uri="{FF2B5EF4-FFF2-40B4-BE49-F238E27FC236}">
                    <a16:creationId xmlns:a16="http://schemas.microsoft.com/office/drawing/2014/main" id="{86C23CDD-C960-034D-F3A2-063C1366A32B}"/>
                  </a:ext>
                </a:extLst>
              </p:cNvPr>
              <p:cNvSpPr txBox="1"/>
              <p:nvPr/>
            </p:nvSpPr>
            <p:spPr>
              <a:xfrm>
                <a:off x="5704991" y="76801"/>
                <a:ext cx="2012562" cy="801935"/>
              </a:xfrm>
              <a:prstGeom prst="rect">
                <a:avLst/>
              </a:prstGeom>
              <a:noFill/>
              <a:ln>
                <a:noFill/>
              </a:ln>
            </p:spPr>
            <p:txBody>
              <a:bodyPr spcFirstLastPara="1" wrap="square" lIns="42000" tIns="13988" rIns="13988" bIns="13988" anchor="ctr" anchorCtr="0">
                <a:noAutofit/>
              </a:bodyPr>
              <a:lstStyle/>
              <a:p>
                <a:pPr algn="ctr">
                  <a:buClr>
                    <a:schemeClr val="dk1"/>
                  </a:buClr>
                  <a:buSzPts val="1100"/>
                </a:pPr>
                <a:r>
                  <a:rPr lang="fr-FR" sz="1050" dirty="0">
                    <a:solidFill>
                      <a:schemeClr val="tx1"/>
                    </a:solidFill>
                    <a:effectLst>
                      <a:outerShdw blurRad="38100" dist="38100" dir="2700000" algn="tl">
                        <a:srgbClr val="000000">
                          <a:alpha val="43137"/>
                        </a:srgbClr>
                      </a:outerShdw>
                    </a:effectLst>
                    <a:latin typeface="Roboto"/>
                    <a:ea typeface="Roboto"/>
                    <a:cs typeface="Roboto"/>
                    <a:sym typeface="Roboto"/>
                  </a:rPr>
                  <a:t>Etude Conceptuelle</a:t>
                </a:r>
              </a:p>
            </p:txBody>
          </p:sp>
          <p:sp>
            <p:nvSpPr>
              <p:cNvPr id="11" name="Google Shape;441;p69">
                <a:extLst>
                  <a:ext uri="{FF2B5EF4-FFF2-40B4-BE49-F238E27FC236}">
                    <a16:creationId xmlns:a16="http://schemas.microsoft.com/office/drawing/2014/main" id="{E0010FDC-A40F-2C5A-1B5C-15443A6A242A}"/>
                  </a:ext>
                </a:extLst>
              </p:cNvPr>
              <p:cNvSpPr/>
              <p:nvPr/>
            </p:nvSpPr>
            <p:spPr>
              <a:xfrm>
                <a:off x="176816" y="76801"/>
                <a:ext cx="2470501" cy="801935"/>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bg1"/>
                  </a:solidFill>
                  <a:effectLst>
                    <a:outerShdw blurRad="38100" dist="38100" dir="2700000" algn="tl">
                      <a:srgbClr val="000000">
                        <a:alpha val="43137"/>
                      </a:srgbClr>
                    </a:outerShdw>
                  </a:effectLst>
                </a:endParaRPr>
              </a:p>
              <a:p>
                <a:pPr>
                  <a:buSzPts val="1400"/>
                </a:pPr>
                <a:r>
                  <a:rPr lang="fr-FR" sz="1050" b="1" dirty="0">
                    <a:solidFill>
                      <a:schemeClr val="tx1"/>
                    </a:solidFill>
                  </a:rPr>
                  <a:t> Introduction</a:t>
                </a:r>
              </a:p>
              <a:p>
                <a:pPr>
                  <a:buSzPts val="1400"/>
                </a:pPr>
                <a:endParaRPr sz="1050" dirty="0">
                  <a:solidFill>
                    <a:schemeClr val="bg1"/>
                  </a:solidFill>
                  <a:effectLst>
                    <a:outerShdw blurRad="38100" dist="38100" dir="2700000" algn="tl">
                      <a:srgbClr val="000000">
                        <a:alpha val="43137"/>
                      </a:srgbClr>
                    </a:outerShdw>
                  </a:effectLst>
                </a:endParaRPr>
              </a:p>
            </p:txBody>
          </p:sp>
        </p:grpSp>
        <p:sp>
          <p:nvSpPr>
            <p:cNvPr id="5" name="Google Shape;441;p69">
              <a:extLst>
                <a:ext uri="{FF2B5EF4-FFF2-40B4-BE49-F238E27FC236}">
                  <a16:creationId xmlns:a16="http://schemas.microsoft.com/office/drawing/2014/main" id="{C6792E18-7615-CB84-868E-9F7885514292}"/>
                </a:ext>
              </a:extLst>
            </p:cNvPr>
            <p:cNvSpPr/>
            <p:nvPr/>
          </p:nvSpPr>
          <p:spPr>
            <a:xfrm>
              <a:off x="1981636" y="118098"/>
              <a:ext cx="1697205" cy="601451"/>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lgn="ctr">
                <a:buSzPts val="1400"/>
              </a:pPr>
              <a:r>
                <a:rPr lang="fr-FR" sz="1050" b="1" dirty="0">
                  <a:solidFill>
                    <a:schemeClr val="dk1"/>
                  </a:solidFill>
                </a:rPr>
                <a:t>  Contexte    générale du projet</a:t>
              </a:r>
              <a:endParaRPr lang="fr-FR" sz="1050" b="1" dirty="0"/>
            </a:p>
            <a:p>
              <a:pPr>
                <a:buSzPts val="1400"/>
              </a:pPr>
              <a:endParaRPr sz="1050" dirty="0"/>
            </a:p>
          </p:txBody>
        </p:sp>
        <p:sp>
          <p:nvSpPr>
            <p:cNvPr id="6" name="Google Shape;441;p69">
              <a:extLst>
                <a:ext uri="{FF2B5EF4-FFF2-40B4-BE49-F238E27FC236}">
                  <a16:creationId xmlns:a16="http://schemas.microsoft.com/office/drawing/2014/main" id="{65865542-DC05-DBE5-E0E3-1F356584CC98}"/>
                </a:ext>
              </a:extLst>
            </p:cNvPr>
            <p:cNvSpPr/>
            <p:nvPr/>
          </p:nvSpPr>
          <p:spPr>
            <a:xfrm>
              <a:off x="5589452" y="118098"/>
              <a:ext cx="1479855" cy="601451"/>
            </a:xfrm>
            <a:prstGeom prst="chevron">
              <a:avLst>
                <a:gd name="adj" fmla="val 50000"/>
              </a:avLst>
            </a:prstGeom>
            <a:solidFill>
              <a:schemeClr val="accent3">
                <a:lumMod val="7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bg1">
                      <a:lumMod val="95000"/>
                    </a:schemeClr>
                  </a:solidFill>
                  <a:effectLst>
                    <a:outerShdw blurRad="38100" dist="38100" dir="2700000" algn="tl">
                      <a:srgbClr val="000000">
                        <a:alpha val="43137"/>
                      </a:srgbClr>
                    </a:outerShdw>
                  </a:effectLst>
                </a:rPr>
                <a:t>Réalisation</a:t>
              </a:r>
            </a:p>
            <a:p>
              <a:pPr>
                <a:buSzPts val="1400"/>
              </a:pPr>
              <a:endParaRPr sz="1050" dirty="0"/>
            </a:p>
          </p:txBody>
        </p:sp>
        <p:sp>
          <p:nvSpPr>
            <p:cNvPr id="7" name="Google Shape;441;p69">
              <a:extLst>
                <a:ext uri="{FF2B5EF4-FFF2-40B4-BE49-F238E27FC236}">
                  <a16:creationId xmlns:a16="http://schemas.microsoft.com/office/drawing/2014/main" id="{3D1EA445-019D-2982-8E7D-3840F931CAF2}"/>
                </a:ext>
              </a:extLst>
            </p:cNvPr>
            <p:cNvSpPr/>
            <p:nvPr/>
          </p:nvSpPr>
          <p:spPr>
            <a:xfrm>
              <a:off x="7069306" y="118098"/>
              <a:ext cx="1475129"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Conclusion</a:t>
              </a:r>
              <a:endParaRPr lang="fr-FR" sz="1050" b="1" dirty="0"/>
            </a:p>
            <a:p>
              <a:pPr>
                <a:buSzPts val="1400"/>
              </a:pPr>
              <a:endParaRPr sz="1050" dirty="0"/>
            </a:p>
          </p:txBody>
        </p:sp>
      </p:grpSp>
    </p:spTree>
    <p:extLst>
      <p:ext uri="{BB962C8B-B14F-4D97-AF65-F5344CB8AC3E}">
        <p14:creationId xmlns:p14="http://schemas.microsoft.com/office/powerpoint/2010/main" val="11151013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56C67207-C9C9-B49F-9E3C-803652BEF272}"/>
              </a:ext>
            </a:extLst>
          </p:cNvPr>
          <p:cNvGrpSpPr/>
          <p:nvPr/>
        </p:nvGrpSpPr>
        <p:grpSpPr>
          <a:xfrm>
            <a:off x="278204" y="118098"/>
            <a:ext cx="8266231" cy="601451"/>
            <a:chOff x="278204" y="118098"/>
            <a:chExt cx="8266231" cy="601451"/>
          </a:xfrm>
        </p:grpSpPr>
        <p:grpSp>
          <p:nvGrpSpPr>
            <p:cNvPr id="4" name="Google Shape;436;p69">
              <a:extLst>
                <a:ext uri="{FF2B5EF4-FFF2-40B4-BE49-F238E27FC236}">
                  <a16:creationId xmlns:a16="http://schemas.microsoft.com/office/drawing/2014/main" id="{B9FED9A6-405F-65AA-E5BC-594188AB3D55}"/>
                </a:ext>
              </a:extLst>
            </p:cNvPr>
            <p:cNvGrpSpPr/>
            <p:nvPr/>
          </p:nvGrpSpPr>
          <p:grpSpPr>
            <a:xfrm>
              <a:off x="278204" y="118098"/>
              <a:ext cx="5311248" cy="601451"/>
              <a:chOff x="176816" y="76801"/>
              <a:chExt cx="7941703" cy="801935"/>
            </a:xfrm>
          </p:grpSpPr>
          <p:sp>
            <p:nvSpPr>
              <p:cNvPr id="8" name="Google Shape;437;p69">
                <a:extLst>
                  <a:ext uri="{FF2B5EF4-FFF2-40B4-BE49-F238E27FC236}">
                    <a16:creationId xmlns:a16="http://schemas.microsoft.com/office/drawing/2014/main" id="{9E92C37E-2CFB-E741-5998-4EA96F088BE6}"/>
                  </a:ext>
                </a:extLst>
              </p:cNvPr>
              <p:cNvSpPr/>
              <p:nvPr/>
            </p:nvSpPr>
            <p:spPr>
              <a:xfrm>
                <a:off x="5304023" y="76801"/>
                <a:ext cx="2814496" cy="801935"/>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sz="1050" dirty="0"/>
              </a:p>
            </p:txBody>
          </p:sp>
          <p:sp>
            <p:nvSpPr>
              <p:cNvPr id="9" name="Google Shape;438;p69">
                <a:extLst>
                  <a:ext uri="{FF2B5EF4-FFF2-40B4-BE49-F238E27FC236}">
                    <a16:creationId xmlns:a16="http://schemas.microsoft.com/office/drawing/2014/main" id="{E4175E9F-C3B2-246A-C740-627874BE0D2D}"/>
                  </a:ext>
                </a:extLst>
              </p:cNvPr>
              <p:cNvSpPr txBox="1"/>
              <p:nvPr/>
            </p:nvSpPr>
            <p:spPr>
              <a:xfrm>
                <a:off x="5704991" y="76801"/>
                <a:ext cx="2012562" cy="801935"/>
              </a:xfrm>
              <a:prstGeom prst="rect">
                <a:avLst/>
              </a:prstGeom>
              <a:noFill/>
              <a:ln>
                <a:noFill/>
              </a:ln>
            </p:spPr>
            <p:txBody>
              <a:bodyPr spcFirstLastPara="1" wrap="square" lIns="42000" tIns="13988" rIns="13988" bIns="13988" anchor="ctr" anchorCtr="0">
                <a:noAutofit/>
              </a:bodyPr>
              <a:lstStyle/>
              <a:p>
                <a:pPr algn="ctr">
                  <a:buClr>
                    <a:schemeClr val="dk1"/>
                  </a:buClr>
                  <a:buSzPts val="1100"/>
                </a:pPr>
                <a:r>
                  <a:rPr lang="fr-FR" sz="1050" dirty="0">
                    <a:solidFill>
                      <a:schemeClr val="tx1"/>
                    </a:solidFill>
                    <a:effectLst>
                      <a:outerShdw blurRad="38100" dist="38100" dir="2700000" algn="tl">
                        <a:srgbClr val="000000">
                          <a:alpha val="43137"/>
                        </a:srgbClr>
                      </a:outerShdw>
                    </a:effectLst>
                    <a:latin typeface="Roboto"/>
                    <a:ea typeface="Roboto"/>
                    <a:cs typeface="Roboto"/>
                    <a:sym typeface="Roboto"/>
                  </a:rPr>
                  <a:t>Etude Conceptuelle</a:t>
                </a:r>
              </a:p>
            </p:txBody>
          </p:sp>
          <p:sp>
            <p:nvSpPr>
              <p:cNvPr id="17" name="Google Shape;441;p69">
                <a:extLst>
                  <a:ext uri="{FF2B5EF4-FFF2-40B4-BE49-F238E27FC236}">
                    <a16:creationId xmlns:a16="http://schemas.microsoft.com/office/drawing/2014/main" id="{446FA6D9-D85E-80E8-5188-F8E8CDA95775}"/>
                  </a:ext>
                </a:extLst>
              </p:cNvPr>
              <p:cNvSpPr/>
              <p:nvPr/>
            </p:nvSpPr>
            <p:spPr>
              <a:xfrm>
                <a:off x="176816" y="76801"/>
                <a:ext cx="2470501" cy="801935"/>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bg1"/>
                  </a:solidFill>
                  <a:effectLst>
                    <a:outerShdw blurRad="38100" dist="38100" dir="2700000" algn="tl">
                      <a:srgbClr val="000000">
                        <a:alpha val="43137"/>
                      </a:srgbClr>
                    </a:outerShdw>
                  </a:effectLst>
                </a:endParaRPr>
              </a:p>
              <a:p>
                <a:pPr>
                  <a:buSzPts val="1400"/>
                </a:pPr>
                <a:r>
                  <a:rPr lang="fr-FR" sz="1050" b="1" dirty="0">
                    <a:solidFill>
                      <a:schemeClr val="tx1"/>
                    </a:solidFill>
                  </a:rPr>
                  <a:t> Introduction</a:t>
                </a:r>
              </a:p>
              <a:p>
                <a:pPr>
                  <a:buSzPts val="1400"/>
                </a:pPr>
                <a:endParaRPr sz="1050" dirty="0">
                  <a:solidFill>
                    <a:schemeClr val="bg1"/>
                  </a:solidFill>
                  <a:effectLst>
                    <a:outerShdw blurRad="38100" dist="38100" dir="2700000" algn="tl">
                      <a:srgbClr val="000000">
                        <a:alpha val="43137"/>
                      </a:srgbClr>
                    </a:outerShdw>
                  </a:effectLst>
                </a:endParaRPr>
              </a:p>
            </p:txBody>
          </p:sp>
        </p:grpSp>
        <p:sp>
          <p:nvSpPr>
            <p:cNvPr id="5" name="Google Shape;441;p69">
              <a:extLst>
                <a:ext uri="{FF2B5EF4-FFF2-40B4-BE49-F238E27FC236}">
                  <a16:creationId xmlns:a16="http://schemas.microsoft.com/office/drawing/2014/main" id="{BE797060-F59B-A61E-FC1B-D9D20CBED4BD}"/>
                </a:ext>
              </a:extLst>
            </p:cNvPr>
            <p:cNvSpPr/>
            <p:nvPr/>
          </p:nvSpPr>
          <p:spPr>
            <a:xfrm>
              <a:off x="1981636" y="118098"/>
              <a:ext cx="1697205" cy="601451"/>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lgn="ctr">
                <a:buSzPts val="1400"/>
              </a:pPr>
              <a:r>
                <a:rPr lang="fr-FR" sz="1050" b="1" dirty="0">
                  <a:solidFill>
                    <a:schemeClr val="dk1"/>
                  </a:solidFill>
                </a:rPr>
                <a:t>  Contexte    générale du projet</a:t>
              </a:r>
              <a:endParaRPr lang="fr-FR" sz="1050" b="1" dirty="0"/>
            </a:p>
            <a:p>
              <a:pPr>
                <a:buSzPts val="1400"/>
              </a:pPr>
              <a:endParaRPr sz="1050" dirty="0"/>
            </a:p>
          </p:txBody>
        </p:sp>
        <p:sp>
          <p:nvSpPr>
            <p:cNvPr id="6" name="Google Shape;441;p69">
              <a:extLst>
                <a:ext uri="{FF2B5EF4-FFF2-40B4-BE49-F238E27FC236}">
                  <a16:creationId xmlns:a16="http://schemas.microsoft.com/office/drawing/2014/main" id="{20231CE2-6BFB-99A6-5085-B26D0DECAECE}"/>
                </a:ext>
              </a:extLst>
            </p:cNvPr>
            <p:cNvSpPr/>
            <p:nvPr/>
          </p:nvSpPr>
          <p:spPr>
            <a:xfrm>
              <a:off x="5589452" y="118098"/>
              <a:ext cx="1479855" cy="601451"/>
            </a:xfrm>
            <a:prstGeom prst="chevron">
              <a:avLst>
                <a:gd name="adj" fmla="val 50000"/>
              </a:avLst>
            </a:prstGeom>
            <a:solidFill>
              <a:schemeClr val="accent3">
                <a:lumMod val="7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bg1">
                      <a:lumMod val="95000"/>
                    </a:schemeClr>
                  </a:solidFill>
                  <a:effectLst>
                    <a:outerShdw blurRad="38100" dist="38100" dir="2700000" algn="tl">
                      <a:srgbClr val="000000">
                        <a:alpha val="43137"/>
                      </a:srgbClr>
                    </a:outerShdw>
                  </a:effectLst>
                </a:rPr>
                <a:t>Réalisation</a:t>
              </a:r>
            </a:p>
            <a:p>
              <a:pPr>
                <a:buSzPts val="1400"/>
              </a:pPr>
              <a:endParaRPr sz="1050" dirty="0"/>
            </a:p>
          </p:txBody>
        </p:sp>
        <p:sp>
          <p:nvSpPr>
            <p:cNvPr id="7" name="Google Shape;441;p69">
              <a:extLst>
                <a:ext uri="{FF2B5EF4-FFF2-40B4-BE49-F238E27FC236}">
                  <a16:creationId xmlns:a16="http://schemas.microsoft.com/office/drawing/2014/main" id="{A5C09003-058A-4AB9-1872-6ADCCADAE24C}"/>
                </a:ext>
              </a:extLst>
            </p:cNvPr>
            <p:cNvSpPr/>
            <p:nvPr/>
          </p:nvSpPr>
          <p:spPr>
            <a:xfrm>
              <a:off x="7069306" y="118098"/>
              <a:ext cx="1475129"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Conclusion</a:t>
              </a:r>
              <a:endParaRPr lang="fr-FR" sz="1050" b="1" dirty="0"/>
            </a:p>
            <a:p>
              <a:pPr>
                <a:buSzPts val="1400"/>
              </a:pPr>
              <a:endParaRPr sz="1050" dirty="0"/>
            </a:p>
          </p:txBody>
        </p:sp>
      </p:grpSp>
      <p:sp>
        <p:nvSpPr>
          <p:cNvPr id="58" name="Rectangle 25"/>
          <p:cNvSpPr/>
          <p:nvPr/>
        </p:nvSpPr>
        <p:spPr>
          <a:xfrm rot="7200000">
            <a:off x="5810242" y="1837194"/>
            <a:ext cx="4284197" cy="365719"/>
          </a:xfrm>
          <a:custGeom>
            <a:avLst/>
            <a:gdLst>
              <a:gd name="connsiteX0" fmla="*/ 0 w 6604941"/>
              <a:gd name="connsiteY0" fmla="*/ 0 h 560145"/>
              <a:gd name="connsiteX1" fmla="*/ 6604941 w 6604941"/>
              <a:gd name="connsiteY1" fmla="*/ 0 h 560145"/>
              <a:gd name="connsiteX2" fmla="*/ 6604941 w 6604941"/>
              <a:gd name="connsiteY2" fmla="*/ 560145 h 560145"/>
              <a:gd name="connsiteX3" fmla="*/ 0 w 6604941"/>
              <a:gd name="connsiteY3" fmla="*/ 560145 h 560145"/>
              <a:gd name="connsiteX4" fmla="*/ 0 w 6604941"/>
              <a:gd name="connsiteY4" fmla="*/ 0 h 560145"/>
              <a:gd name="connsiteX0" fmla="*/ 0 w 6604941"/>
              <a:gd name="connsiteY0" fmla="*/ 0 h 563828"/>
              <a:gd name="connsiteX1" fmla="*/ 6604941 w 6604941"/>
              <a:gd name="connsiteY1" fmla="*/ 0 h 563828"/>
              <a:gd name="connsiteX2" fmla="*/ 6202322 w 6604941"/>
              <a:gd name="connsiteY2" fmla="*/ 563828 h 563828"/>
              <a:gd name="connsiteX3" fmla="*/ 0 w 6604941"/>
              <a:gd name="connsiteY3" fmla="*/ 560145 h 563828"/>
              <a:gd name="connsiteX4" fmla="*/ 0 w 6604941"/>
              <a:gd name="connsiteY4" fmla="*/ 0 h 563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941" h="563828">
                <a:moveTo>
                  <a:pt x="0" y="0"/>
                </a:moveTo>
                <a:lnTo>
                  <a:pt x="6604941" y="0"/>
                </a:lnTo>
                <a:lnTo>
                  <a:pt x="6202322" y="563828"/>
                </a:lnTo>
                <a:lnTo>
                  <a:pt x="0" y="56014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0" name="Rectangle 28"/>
          <p:cNvSpPr/>
          <p:nvPr/>
        </p:nvSpPr>
        <p:spPr>
          <a:xfrm rot="7200000">
            <a:off x="5739102" y="982575"/>
            <a:ext cx="4476304" cy="274687"/>
          </a:xfrm>
          <a:custGeom>
            <a:avLst/>
            <a:gdLst>
              <a:gd name="connsiteX0" fmla="*/ 0 w 6604941"/>
              <a:gd name="connsiteY0" fmla="*/ 0 h 340203"/>
              <a:gd name="connsiteX1" fmla="*/ 6604941 w 6604941"/>
              <a:gd name="connsiteY1" fmla="*/ 0 h 340203"/>
              <a:gd name="connsiteX2" fmla="*/ 6604941 w 6604941"/>
              <a:gd name="connsiteY2" fmla="*/ 340203 h 340203"/>
              <a:gd name="connsiteX3" fmla="*/ 0 w 6604941"/>
              <a:gd name="connsiteY3" fmla="*/ 340203 h 340203"/>
              <a:gd name="connsiteX4" fmla="*/ 0 w 6604941"/>
              <a:gd name="connsiteY4" fmla="*/ 0 h 340203"/>
              <a:gd name="connsiteX0" fmla="*/ 0 w 6901111"/>
              <a:gd name="connsiteY0" fmla="*/ 0 h 345185"/>
              <a:gd name="connsiteX1" fmla="*/ 6604941 w 6901111"/>
              <a:gd name="connsiteY1" fmla="*/ 0 h 345185"/>
              <a:gd name="connsiteX2" fmla="*/ 6901111 w 6901111"/>
              <a:gd name="connsiteY2" fmla="*/ 345185 h 345185"/>
              <a:gd name="connsiteX3" fmla="*/ 0 w 6901111"/>
              <a:gd name="connsiteY3" fmla="*/ 340203 h 345185"/>
              <a:gd name="connsiteX4" fmla="*/ 0 w 6901111"/>
              <a:gd name="connsiteY4" fmla="*/ 0 h 34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1111" h="345185">
                <a:moveTo>
                  <a:pt x="0" y="0"/>
                </a:moveTo>
                <a:lnTo>
                  <a:pt x="6604941" y="0"/>
                </a:lnTo>
                <a:lnTo>
                  <a:pt x="6901111" y="345185"/>
                </a:lnTo>
                <a:lnTo>
                  <a:pt x="0" y="340203"/>
                </a:lnTo>
                <a:lnTo>
                  <a:pt x="0" y="0"/>
                </a:lnTo>
                <a:close/>
              </a:path>
            </a:pathLst>
          </a:custGeom>
          <a:solidFill>
            <a:schemeClr val="accent2">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FFFF"/>
                </a:solidFill>
                <a:latin typeface="Calibri"/>
              </a:rPr>
              <a:t> </a:t>
            </a:r>
          </a:p>
        </p:txBody>
      </p:sp>
      <p:sp>
        <p:nvSpPr>
          <p:cNvPr id="41" name="Oval 40"/>
          <p:cNvSpPr/>
          <p:nvPr/>
        </p:nvSpPr>
        <p:spPr>
          <a:xfrm>
            <a:off x="8272475" y="1224733"/>
            <a:ext cx="470783" cy="470783"/>
          </a:xfrm>
          <a:prstGeom prst="ellipse">
            <a:avLst/>
          </a:prstGeom>
          <a:solidFill>
            <a:schemeClr val="accent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57" name="Oval 56"/>
          <p:cNvSpPr/>
          <p:nvPr/>
        </p:nvSpPr>
        <p:spPr>
          <a:xfrm>
            <a:off x="6392914" y="1959077"/>
            <a:ext cx="2114953" cy="2114952"/>
          </a:xfrm>
          <a:prstGeom prst="ellipse">
            <a:avLst/>
          </a:prstGeom>
          <a:solidFill>
            <a:schemeClr val="tx1">
              <a:lumMod val="65000"/>
              <a:lumOff val="3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59" name="Rectangle 26"/>
          <p:cNvSpPr/>
          <p:nvPr/>
        </p:nvSpPr>
        <p:spPr>
          <a:xfrm rot="18000000">
            <a:off x="5998206" y="2276015"/>
            <a:ext cx="4284197" cy="181664"/>
          </a:xfrm>
          <a:custGeom>
            <a:avLst/>
            <a:gdLst>
              <a:gd name="connsiteX0" fmla="*/ 0 w 6604941"/>
              <a:gd name="connsiteY0" fmla="*/ 0 h 280072"/>
              <a:gd name="connsiteX1" fmla="*/ 6604941 w 6604941"/>
              <a:gd name="connsiteY1" fmla="*/ 0 h 280072"/>
              <a:gd name="connsiteX2" fmla="*/ 6604941 w 6604941"/>
              <a:gd name="connsiteY2" fmla="*/ 280072 h 280072"/>
              <a:gd name="connsiteX3" fmla="*/ 0 w 6604941"/>
              <a:gd name="connsiteY3" fmla="*/ 280072 h 280072"/>
              <a:gd name="connsiteX4" fmla="*/ 0 w 6604941"/>
              <a:gd name="connsiteY4" fmla="*/ 0 h 280072"/>
              <a:gd name="connsiteX0" fmla="*/ 0 w 6604941"/>
              <a:gd name="connsiteY0" fmla="*/ 0 h 280072"/>
              <a:gd name="connsiteX1" fmla="*/ 6604941 w 6604941"/>
              <a:gd name="connsiteY1" fmla="*/ 0 h 280072"/>
              <a:gd name="connsiteX2" fmla="*/ 6604941 w 6604941"/>
              <a:gd name="connsiteY2" fmla="*/ 280072 h 280072"/>
              <a:gd name="connsiteX3" fmla="*/ 313768 w 6604941"/>
              <a:gd name="connsiteY3" fmla="*/ 274894 h 280072"/>
              <a:gd name="connsiteX4" fmla="*/ 0 w 6604941"/>
              <a:gd name="connsiteY4" fmla="*/ 0 h 280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941" h="280072">
                <a:moveTo>
                  <a:pt x="0" y="0"/>
                </a:moveTo>
                <a:lnTo>
                  <a:pt x="6604941" y="0"/>
                </a:lnTo>
                <a:lnTo>
                  <a:pt x="6604941" y="280072"/>
                </a:lnTo>
                <a:lnTo>
                  <a:pt x="313768" y="274894"/>
                </a:lnTo>
                <a:lnTo>
                  <a:pt x="0" y="0"/>
                </a:lnTo>
                <a:close/>
              </a:path>
            </a:pathLst>
          </a:custGeom>
          <a:gradFill flip="none" rotWithShape="1">
            <a:gsLst>
              <a:gs pos="1000">
                <a:schemeClr val="accent1">
                  <a:alpha val="85000"/>
                </a:schemeClr>
              </a:gs>
              <a:gs pos="27000">
                <a:schemeClr val="accent2">
                  <a:alpha val="85000"/>
                </a:schemeClr>
              </a:gs>
              <a:gs pos="96000">
                <a:schemeClr val="tx2">
                  <a:alpha val="97000"/>
                </a:schemeClr>
              </a:gs>
              <a:gs pos="52000">
                <a:schemeClr val="accent3">
                  <a:lumMod val="70000"/>
                  <a:alpha val="88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1" name="Rectangle 24"/>
          <p:cNvSpPr/>
          <p:nvPr/>
        </p:nvSpPr>
        <p:spPr>
          <a:xfrm rot="7200000">
            <a:off x="7345729" y="1964626"/>
            <a:ext cx="2541584" cy="235067"/>
          </a:xfrm>
          <a:custGeom>
            <a:avLst/>
            <a:gdLst>
              <a:gd name="connsiteX0" fmla="*/ 0 w 5272943"/>
              <a:gd name="connsiteY0" fmla="*/ 0 h 378627"/>
              <a:gd name="connsiteX1" fmla="*/ 5272943 w 5272943"/>
              <a:gd name="connsiteY1" fmla="*/ 0 h 378627"/>
              <a:gd name="connsiteX2" fmla="*/ 5272943 w 5272943"/>
              <a:gd name="connsiteY2" fmla="*/ 378627 h 378627"/>
              <a:gd name="connsiteX3" fmla="*/ 0 w 5272943"/>
              <a:gd name="connsiteY3" fmla="*/ 378627 h 378627"/>
              <a:gd name="connsiteX4" fmla="*/ 0 w 5272943"/>
              <a:gd name="connsiteY4" fmla="*/ 0 h 378627"/>
              <a:gd name="connsiteX0" fmla="*/ 0 w 5272943"/>
              <a:gd name="connsiteY0" fmla="*/ 1421 h 380048"/>
              <a:gd name="connsiteX1" fmla="*/ 4955364 w 5272943"/>
              <a:gd name="connsiteY1" fmla="*/ 0 h 380048"/>
              <a:gd name="connsiteX2" fmla="*/ 5272943 w 5272943"/>
              <a:gd name="connsiteY2" fmla="*/ 380048 h 380048"/>
              <a:gd name="connsiteX3" fmla="*/ 0 w 5272943"/>
              <a:gd name="connsiteY3" fmla="*/ 380048 h 380048"/>
              <a:gd name="connsiteX4" fmla="*/ 0 w 5272943"/>
              <a:gd name="connsiteY4" fmla="*/ 1421 h 380048"/>
              <a:gd name="connsiteX0" fmla="*/ 0 w 5701355"/>
              <a:gd name="connsiteY0" fmla="*/ 14130 h 380048"/>
              <a:gd name="connsiteX1" fmla="*/ 5383776 w 5701355"/>
              <a:gd name="connsiteY1" fmla="*/ 0 h 380048"/>
              <a:gd name="connsiteX2" fmla="*/ 5701355 w 5701355"/>
              <a:gd name="connsiteY2" fmla="*/ 380048 h 380048"/>
              <a:gd name="connsiteX3" fmla="*/ 428412 w 5701355"/>
              <a:gd name="connsiteY3" fmla="*/ 380048 h 380048"/>
              <a:gd name="connsiteX4" fmla="*/ 0 w 5701355"/>
              <a:gd name="connsiteY4" fmla="*/ 14130 h 380048"/>
              <a:gd name="connsiteX0" fmla="*/ 0 w 5701355"/>
              <a:gd name="connsiteY0" fmla="*/ 11967 h 377885"/>
              <a:gd name="connsiteX1" fmla="*/ 5470888 w 5701355"/>
              <a:gd name="connsiteY1" fmla="*/ 0 h 377885"/>
              <a:gd name="connsiteX2" fmla="*/ 5701355 w 5701355"/>
              <a:gd name="connsiteY2" fmla="*/ 377885 h 377885"/>
              <a:gd name="connsiteX3" fmla="*/ 428412 w 5701355"/>
              <a:gd name="connsiteY3" fmla="*/ 377885 h 377885"/>
              <a:gd name="connsiteX4" fmla="*/ 0 w 5701355"/>
              <a:gd name="connsiteY4" fmla="*/ 11967 h 377885"/>
              <a:gd name="connsiteX0" fmla="*/ 0 w 5701355"/>
              <a:gd name="connsiteY0" fmla="*/ 8048 h 373966"/>
              <a:gd name="connsiteX1" fmla="*/ 5516755 w 5701355"/>
              <a:gd name="connsiteY1" fmla="*/ 0 h 373966"/>
              <a:gd name="connsiteX2" fmla="*/ 5701355 w 5701355"/>
              <a:gd name="connsiteY2" fmla="*/ 373966 h 373966"/>
              <a:gd name="connsiteX3" fmla="*/ 428412 w 5701355"/>
              <a:gd name="connsiteY3" fmla="*/ 373966 h 373966"/>
              <a:gd name="connsiteX4" fmla="*/ 0 w 5701355"/>
              <a:gd name="connsiteY4" fmla="*/ 8048 h 373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1355" h="373966">
                <a:moveTo>
                  <a:pt x="0" y="8048"/>
                </a:moveTo>
                <a:lnTo>
                  <a:pt x="5516755" y="0"/>
                </a:lnTo>
                <a:lnTo>
                  <a:pt x="5701355" y="373966"/>
                </a:lnTo>
                <a:lnTo>
                  <a:pt x="428412" y="373966"/>
                </a:lnTo>
                <a:lnTo>
                  <a:pt x="0" y="8048"/>
                </a:lnTo>
                <a:close/>
              </a:path>
            </a:pathLst>
          </a:custGeom>
          <a:solidFill>
            <a:srgbClr val="33CCC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2" name="Rectangle 24"/>
          <p:cNvSpPr/>
          <p:nvPr/>
        </p:nvSpPr>
        <p:spPr>
          <a:xfrm rot="7200000">
            <a:off x="6140031" y="3949835"/>
            <a:ext cx="2541584" cy="542673"/>
          </a:xfrm>
          <a:custGeom>
            <a:avLst/>
            <a:gdLst>
              <a:gd name="connsiteX0" fmla="*/ 0 w 5272943"/>
              <a:gd name="connsiteY0" fmla="*/ 0 h 378627"/>
              <a:gd name="connsiteX1" fmla="*/ 5272943 w 5272943"/>
              <a:gd name="connsiteY1" fmla="*/ 0 h 378627"/>
              <a:gd name="connsiteX2" fmla="*/ 5272943 w 5272943"/>
              <a:gd name="connsiteY2" fmla="*/ 378627 h 378627"/>
              <a:gd name="connsiteX3" fmla="*/ 0 w 5272943"/>
              <a:gd name="connsiteY3" fmla="*/ 378627 h 378627"/>
              <a:gd name="connsiteX4" fmla="*/ 0 w 5272943"/>
              <a:gd name="connsiteY4" fmla="*/ 0 h 378627"/>
              <a:gd name="connsiteX0" fmla="*/ 0 w 5272943"/>
              <a:gd name="connsiteY0" fmla="*/ 1421 h 380048"/>
              <a:gd name="connsiteX1" fmla="*/ 4955364 w 5272943"/>
              <a:gd name="connsiteY1" fmla="*/ 0 h 380048"/>
              <a:gd name="connsiteX2" fmla="*/ 5272943 w 5272943"/>
              <a:gd name="connsiteY2" fmla="*/ 380048 h 380048"/>
              <a:gd name="connsiteX3" fmla="*/ 0 w 5272943"/>
              <a:gd name="connsiteY3" fmla="*/ 380048 h 380048"/>
              <a:gd name="connsiteX4" fmla="*/ 0 w 5272943"/>
              <a:gd name="connsiteY4" fmla="*/ 1421 h 380048"/>
              <a:gd name="connsiteX0" fmla="*/ 0 w 5701355"/>
              <a:gd name="connsiteY0" fmla="*/ 14130 h 380048"/>
              <a:gd name="connsiteX1" fmla="*/ 5383776 w 5701355"/>
              <a:gd name="connsiteY1" fmla="*/ 0 h 380048"/>
              <a:gd name="connsiteX2" fmla="*/ 5701355 w 5701355"/>
              <a:gd name="connsiteY2" fmla="*/ 380048 h 380048"/>
              <a:gd name="connsiteX3" fmla="*/ 428412 w 5701355"/>
              <a:gd name="connsiteY3" fmla="*/ 380048 h 380048"/>
              <a:gd name="connsiteX4" fmla="*/ 0 w 5701355"/>
              <a:gd name="connsiteY4" fmla="*/ 14130 h 38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1355" h="380048">
                <a:moveTo>
                  <a:pt x="0" y="14130"/>
                </a:moveTo>
                <a:lnTo>
                  <a:pt x="5383776" y="0"/>
                </a:lnTo>
                <a:lnTo>
                  <a:pt x="5701355" y="380048"/>
                </a:lnTo>
                <a:lnTo>
                  <a:pt x="428412" y="380048"/>
                </a:lnTo>
                <a:lnTo>
                  <a:pt x="0" y="14130"/>
                </a:lnTo>
                <a:close/>
              </a:path>
            </a:pathLst>
          </a:custGeom>
          <a:solidFill>
            <a:schemeClr val="bg2">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3" name="Rectangle 27"/>
          <p:cNvSpPr/>
          <p:nvPr/>
        </p:nvSpPr>
        <p:spPr>
          <a:xfrm rot="7200000">
            <a:off x="4324894" y="4528718"/>
            <a:ext cx="4284197" cy="220668"/>
          </a:xfrm>
          <a:custGeom>
            <a:avLst/>
            <a:gdLst>
              <a:gd name="connsiteX0" fmla="*/ 0 w 6604941"/>
              <a:gd name="connsiteY0" fmla="*/ 0 h 340203"/>
              <a:gd name="connsiteX1" fmla="*/ 6604941 w 6604941"/>
              <a:gd name="connsiteY1" fmla="*/ 0 h 340203"/>
              <a:gd name="connsiteX2" fmla="*/ 6604941 w 6604941"/>
              <a:gd name="connsiteY2" fmla="*/ 340203 h 340203"/>
              <a:gd name="connsiteX3" fmla="*/ 0 w 6604941"/>
              <a:gd name="connsiteY3" fmla="*/ 340203 h 340203"/>
              <a:gd name="connsiteX4" fmla="*/ 0 w 6604941"/>
              <a:gd name="connsiteY4" fmla="*/ 0 h 340203"/>
              <a:gd name="connsiteX0" fmla="*/ 317578 w 6604941"/>
              <a:gd name="connsiteY0" fmla="*/ 1421 h 340203"/>
              <a:gd name="connsiteX1" fmla="*/ 6604941 w 6604941"/>
              <a:gd name="connsiteY1" fmla="*/ 0 h 340203"/>
              <a:gd name="connsiteX2" fmla="*/ 6604941 w 6604941"/>
              <a:gd name="connsiteY2" fmla="*/ 340203 h 340203"/>
              <a:gd name="connsiteX3" fmla="*/ 0 w 6604941"/>
              <a:gd name="connsiteY3" fmla="*/ 340203 h 340203"/>
              <a:gd name="connsiteX4" fmla="*/ 317578 w 6604941"/>
              <a:gd name="connsiteY4" fmla="*/ 1421 h 340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941" h="340203">
                <a:moveTo>
                  <a:pt x="317578" y="1421"/>
                </a:moveTo>
                <a:lnTo>
                  <a:pt x="6604941" y="0"/>
                </a:lnTo>
                <a:lnTo>
                  <a:pt x="6604941" y="340203"/>
                </a:lnTo>
                <a:lnTo>
                  <a:pt x="0" y="340203"/>
                </a:lnTo>
                <a:lnTo>
                  <a:pt x="317578" y="1421"/>
                </a:lnTo>
                <a:close/>
              </a:path>
            </a:pathLst>
          </a:cu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4" name="Oval 63"/>
          <p:cNvSpPr/>
          <p:nvPr/>
        </p:nvSpPr>
        <p:spPr>
          <a:xfrm>
            <a:off x="7009488" y="1330250"/>
            <a:ext cx="365265" cy="365265"/>
          </a:xfrm>
          <a:prstGeom prst="ellipse">
            <a:avLst/>
          </a:pr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5" name="Oval 64"/>
          <p:cNvSpPr/>
          <p:nvPr/>
        </p:nvSpPr>
        <p:spPr>
          <a:xfrm>
            <a:off x="6729945" y="2087111"/>
            <a:ext cx="145794" cy="14579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6" name="Oval 65"/>
          <p:cNvSpPr/>
          <p:nvPr/>
        </p:nvSpPr>
        <p:spPr>
          <a:xfrm>
            <a:off x="7999244" y="3813976"/>
            <a:ext cx="190284" cy="190284"/>
          </a:xfrm>
          <a:prstGeom prst="ellipse">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7" name="Oval 66"/>
          <p:cNvSpPr/>
          <p:nvPr/>
        </p:nvSpPr>
        <p:spPr>
          <a:xfrm>
            <a:off x="6258429" y="2495241"/>
            <a:ext cx="467063" cy="4670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8" name="Oval 67"/>
          <p:cNvSpPr/>
          <p:nvPr/>
        </p:nvSpPr>
        <p:spPr>
          <a:xfrm>
            <a:off x="5998358" y="3241464"/>
            <a:ext cx="289136" cy="289136"/>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9" name="Oval 68"/>
          <p:cNvSpPr/>
          <p:nvPr/>
        </p:nvSpPr>
        <p:spPr>
          <a:xfrm>
            <a:off x="5745616" y="4083614"/>
            <a:ext cx="157776" cy="157776"/>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70" name="Oval 69"/>
          <p:cNvSpPr/>
          <p:nvPr/>
        </p:nvSpPr>
        <p:spPr>
          <a:xfrm>
            <a:off x="8626155" y="2384526"/>
            <a:ext cx="354407" cy="35440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71" name="Oval 70"/>
          <p:cNvSpPr/>
          <p:nvPr/>
        </p:nvSpPr>
        <p:spPr>
          <a:xfrm>
            <a:off x="8054242" y="3014923"/>
            <a:ext cx="305237" cy="305237"/>
          </a:xfrm>
          <a:prstGeom prst="ellipse">
            <a:avLst/>
          </a:prstGeom>
          <a:solidFill>
            <a:schemeClr val="accent5">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72" name="Rectangle 24"/>
          <p:cNvSpPr/>
          <p:nvPr/>
        </p:nvSpPr>
        <p:spPr>
          <a:xfrm rot="7200000">
            <a:off x="5329167" y="2767486"/>
            <a:ext cx="3667237" cy="237979"/>
          </a:xfrm>
          <a:custGeom>
            <a:avLst/>
            <a:gdLst>
              <a:gd name="connsiteX0" fmla="*/ 0 w 5272943"/>
              <a:gd name="connsiteY0" fmla="*/ 0 h 378627"/>
              <a:gd name="connsiteX1" fmla="*/ 5272943 w 5272943"/>
              <a:gd name="connsiteY1" fmla="*/ 0 h 378627"/>
              <a:gd name="connsiteX2" fmla="*/ 5272943 w 5272943"/>
              <a:gd name="connsiteY2" fmla="*/ 378627 h 378627"/>
              <a:gd name="connsiteX3" fmla="*/ 0 w 5272943"/>
              <a:gd name="connsiteY3" fmla="*/ 378627 h 378627"/>
              <a:gd name="connsiteX4" fmla="*/ 0 w 5272943"/>
              <a:gd name="connsiteY4" fmla="*/ 0 h 378627"/>
              <a:gd name="connsiteX0" fmla="*/ 0 w 5272943"/>
              <a:gd name="connsiteY0" fmla="*/ 1421 h 380048"/>
              <a:gd name="connsiteX1" fmla="*/ 4955364 w 5272943"/>
              <a:gd name="connsiteY1" fmla="*/ 0 h 380048"/>
              <a:gd name="connsiteX2" fmla="*/ 5272943 w 5272943"/>
              <a:gd name="connsiteY2" fmla="*/ 380048 h 380048"/>
              <a:gd name="connsiteX3" fmla="*/ 0 w 5272943"/>
              <a:gd name="connsiteY3" fmla="*/ 380048 h 380048"/>
              <a:gd name="connsiteX4" fmla="*/ 0 w 5272943"/>
              <a:gd name="connsiteY4" fmla="*/ 1421 h 380048"/>
              <a:gd name="connsiteX0" fmla="*/ 0 w 5701355"/>
              <a:gd name="connsiteY0" fmla="*/ 14130 h 380048"/>
              <a:gd name="connsiteX1" fmla="*/ 5383776 w 5701355"/>
              <a:gd name="connsiteY1" fmla="*/ 0 h 380048"/>
              <a:gd name="connsiteX2" fmla="*/ 5701355 w 5701355"/>
              <a:gd name="connsiteY2" fmla="*/ 380048 h 380048"/>
              <a:gd name="connsiteX3" fmla="*/ 428412 w 5701355"/>
              <a:gd name="connsiteY3" fmla="*/ 380048 h 380048"/>
              <a:gd name="connsiteX4" fmla="*/ 0 w 5701355"/>
              <a:gd name="connsiteY4" fmla="*/ 14130 h 380048"/>
              <a:gd name="connsiteX0" fmla="*/ 0 w 5701355"/>
              <a:gd name="connsiteY0" fmla="*/ 974 h 366892"/>
              <a:gd name="connsiteX1" fmla="*/ 5258344 w 5701355"/>
              <a:gd name="connsiteY1" fmla="*/ 0 h 366892"/>
              <a:gd name="connsiteX2" fmla="*/ 5701355 w 5701355"/>
              <a:gd name="connsiteY2" fmla="*/ 366892 h 366892"/>
              <a:gd name="connsiteX3" fmla="*/ 428412 w 5701355"/>
              <a:gd name="connsiteY3" fmla="*/ 366892 h 366892"/>
              <a:gd name="connsiteX4" fmla="*/ 0 w 5701355"/>
              <a:gd name="connsiteY4" fmla="*/ 974 h 366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1355" h="366892">
                <a:moveTo>
                  <a:pt x="0" y="974"/>
                </a:moveTo>
                <a:lnTo>
                  <a:pt x="5258344" y="0"/>
                </a:lnTo>
                <a:lnTo>
                  <a:pt x="5701355" y="366892"/>
                </a:lnTo>
                <a:lnTo>
                  <a:pt x="428412" y="366892"/>
                </a:lnTo>
                <a:lnTo>
                  <a:pt x="0" y="974"/>
                </a:lnTo>
                <a:close/>
              </a:path>
            </a:pathLst>
          </a:cu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73" name="Oval 72"/>
          <p:cNvSpPr/>
          <p:nvPr/>
        </p:nvSpPr>
        <p:spPr>
          <a:xfrm>
            <a:off x="6258429" y="3785143"/>
            <a:ext cx="334070" cy="334070"/>
          </a:xfrm>
          <a:prstGeom prst="ellipse">
            <a:avLst/>
          </a:prstGeom>
          <a:solidFill>
            <a:schemeClr val="accent3">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74" name="Oval 73"/>
          <p:cNvSpPr/>
          <p:nvPr/>
        </p:nvSpPr>
        <p:spPr>
          <a:xfrm>
            <a:off x="6710321" y="3105945"/>
            <a:ext cx="190284" cy="190284"/>
          </a:xfrm>
          <a:prstGeom prst="ellipse">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75" name="Oval 74"/>
          <p:cNvSpPr/>
          <p:nvPr/>
        </p:nvSpPr>
        <p:spPr>
          <a:xfrm>
            <a:off x="8492822" y="2251193"/>
            <a:ext cx="621072" cy="621072"/>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76" name="Oval 75"/>
          <p:cNvSpPr/>
          <p:nvPr/>
        </p:nvSpPr>
        <p:spPr>
          <a:xfrm>
            <a:off x="5712462" y="4050460"/>
            <a:ext cx="224084" cy="224084"/>
          </a:xfrm>
          <a:prstGeom prst="ellipse">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79" name="Rectangle 78"/>
          <p:cNvSpPr/>
          <p:nvPr/>
        </p:nvSpPr>
        <p:spPr>
          <a:xfrm flipV="1">
            <a:off x="1185591" y="2597351"/>
            <a:ext cx="2765426" cy="342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2" name="Shape 790">
            <a:extLst>
              <a:ext uri="{FF2B5EF4-FFF2-40B4-BE49-F238E27FC236}">
                <a16:creationId xmlns:a16="http://schemas.microsoft.com/office/drawing/2014/main" id="{2D9033C8-C4A0-E2C2-4EF6-1223FB056FDA}"/>
              </a:ext>
            </a:extLst>
          </p:cNvPr>
          <p:cNvSpPr txBox="1"/>
          <p:nvPr/>
        </p:nvSpPr>
        <p:spPr>
          <a:xfrm>
            <a:off x="1185591" y="1724658"/>
            <a:ext cx="8229599" cy="332099"/>
          </a:xfrm>
          <a:prstGeom prst="rect">
            <a:avLst/>
          </a:prstGeom>
          <a:noFill/>
          <a:ln>
            <a:noFill/>
          </a:ln>
        </p:spPr>
        <p:txBody>
          <a:bodyPr lIns="0" tIns="0" rIns="0" bIns="0" anchor="t" anchorCtr="0">
            <a:noAutofit/>
          </a:bodyPr>
          <a:lstStyle/>
          <a:p>
            <a:pPr>
              <a:buClr>
                <a:srgbClr val="FFE600"/>
              </a:buClr>
              <a:buSzPct val="25000"/>
            </a:pPr>
            <a:r>
              <a:rPr lang="fr-FR" sz="4800" b="1" dirty="0">
                <a:solidFill>
                  <a:srgbClr val="646464"/>
                </a:solidFill>
              </a:rPr>
              <a:t>Démonstration</a:t>
            </a:r>
            <a:r>
              <a:rPr lang="fr-FR" sz="3600" b="1" dirty="0">
                <a:solidFill>
                  <a:srgbClr val="646464"/>
                </a:solidFill>
              </a:rPr>
              <a:t>:</a:t>
            </a:r>
          </a:p>
        </p:txBody>
      </p:sp>
      <p:sp>
        <p:nvSpPr>
          <p:cNvPr id="16" name="Oval 11">
            <a:extLst>
              <a:ext uri="{FF2B5EF4-FFF2-40B4-BE49-F238E27FC236}">
                <a16:creationId xmlns:a16="http://schemas.microsoft.com/office/drawing/2014/main" id="{06E8A158-5764-5DB3-51C1-CB55B1BEFC7D}"/>
              </a:ext>
            </a:extLst>
          </p:cNvPr>
          <p:cNvSpPr/>
          <p:nvPr/>
        </p:nvSpPr>
        <p:spPr>
          <a:xfrm>
            <a:off x="8561615" y="4556961"/>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16</a:t>
            </a:r>
          </a:p>
        </p:txBody>
      </p:sp>
      <p:sp>
        <p:nvSpPr>
          <p:cNvPr id="10" name="TextBox 3">
            <a:extLst>
              <a:ext uri="{FF2B5EF4-FFF2-40B4-BE49-F238E27FC236}">
                <a16:creationId xmlns:a16="http://schemas.microsoft.com/office/drawing/2014/main" id="{BBA2F497-9E07-5EFD-148A-703F15A962CA}"/>
              </a:ext>
            </a:extLst>
          </p:cNvPr>
          <p:cNvSpPr txBox="1"/>
          <p:nvPr/>
        </p:nvSpPr>
        <p:spPr>
          <a:xfrm>
            <a:off x="1843088" y="803672"/>
            <a:ext cx="184731" cy="253916"/>
          </a:xfrm>
          <a:prstGeom prst="rect">
            <a:avLst/>
          </a:prstGeom>
          <a:noFill/>
        </p:spPr>
        <p:txBody>
          <a:bodyPr wrap="none" rtlCol="0">
            <a:spAutoFit/>
          </a:bodyPr>
          <a:lstStyle/>
          <a:p>
            <a:endParaRPr lang="en-MA" sz="1050" dirty="0"/>
          </a:p>
        </p:txBody>
      </p:sp>
    </p:spTree>
    <p:extLst>
      <p:ext uri="{BB962C8B-B14F-4D97-AF65-F5344CB8AC3E}">
        <p14:creationId xmlns:p14="http://schemas.microsoft.com/office/powerpoint/2010/main" val="8970762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heel(1)">
                                      <p:cBhvr>
                                        <p:cTn id="1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2"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8" name="Google Shape;1448;p29"/>
          <p:cNvSpPr/>
          <p:nvPr/>
        </p:nvSpPr>
        <p:spPr>
          <a:xfrm>
            <a:off x="804644" y="1186502"/>
            <a:ext cx="2556085" cy="1853147"/>
          </a:xfrm>
          <a:custGeom>
            <a:avLst/>
            <a:gdLst/>
            <a:ahLst/>
            <a:cxnLst/>
            <a:rect l="l" t="t" r="r" b="b"/>
            <a:pathLst>
              <a:path w="120000" h="120000" extrusionOk="0">
                <a:moveTo>
                  <a:pt x="704" y="10772"/>
                </a:moveTo>
                <a:cubicBezTo>
                  <a:pt x="109632" y="0"/>
                  <a:pt x="109632" y="0"/>
                  <a:pt x="109632" y="0"/>
                </a:cubicBezTo>
                <a:cubicBezTo>
                  <a:pt x="109632" y="0"/>
                  <a:pt x="111040" y="46181"/>
                  <a:pt x="112768" y="61721"/>
                </a:cubicBezTo>
                <a:cubicBezTo>
                  <a:pt x="114560" y="77262"/>
                  <a:pt x="115392" y="83178"/>
                  <a:pt x="117696" y="90949"/>
                </a:cubicBezTo>
                <a:cubicBezTo>
                  <a:pt x="120000" y="98719"/>
                  <a:pt x="119936" y="103487"/>
                  <a:pt x="119936" y="103487"/>
                </a:cubicBezTo>
                <a:cubicBezTo>
                  <a:pt x="104000" y="105607"/>
                  <a:pt x="104000" y="105607"/>
                  <a:pt x="104000" y="105607"/>
                </a:cubicBezTo>
                <a:cubicBezTo>
                  <a:pt x="104000" y="105607"/>
                  <a:pt x="44544" y="120000"/>
                  <a:pt x="22272" y="113200"/>
                </a:cubicBezTo>
                <a:cubicBezTo>
                  <a:pt x="0" y="106490"/>
                  <a:pt x="704" y="10772"/>
                  <a:pt x="704" y="10772"/>
                </a:cubicBezTo>
                <a:close/>
              </a:path>
            </a:pathLst>
          </a:custGeom>
          <a:solidFill>
            <a:schemeClr val="accent4"/>
          </a:solidFill>
          <a:ln w="9525" cap="flat" cmpd="sng">
            <a:solidFill>
              <a:schemeClr val="dk2"/>
            </a:solidFill>
            <a:prstDash val="solid"/>
            <a:round/>
            <a:headEnd type="none" w="sm" len="sm"/>
            <a:tailEnd type="none" w="sm" len="sm"/>
          </a:ln>
          <a:effectLst>
            <a:outerShdw blurRad="215900" dist="152400" dir="2700000" algn="tl" rotWithShape="0">
              <a:srgbClr val="000000">
                <a:alpha val="40000"/>
              </a:srgbClr>
            </a:outerShdw>
          </a:effectLst>
        </p:spPr>
        <p:txBody>
          <a:bodyPr spcFirstLastPara="1" wrap="square" lIns="27000" tIns="27000" rIns="27000" bIns="27000" anchor="t" anchorCtr="0">
            <a:noAutofit/>
          </a:bodyPr>
          <a:lstStyle/>
          <a:p>
            <a:pPr>
              <a:buSzPts val="1800"/>
            </a:pPr>
            <a:endParaRPr sz="1350">
              <a:solidFill>
                <a:schemeClr val="dk1"/>
              </a:solidFill>
            </a:endParaRPr>
          </a:p>
        </p:txBody>
      </p:sp>
      <p:sp>
        <p:nvSpPr>
          <p:cNvPr id="1449" name="Google Shape;1449;p29" descr="© INSCALE GmbH, 26.05.2010 http://www.presentationload.com/"/>
          <p:cNvSpPr/>
          <p:nvPr/>
        </p:nvSpPr>
        <p:spPr>
          <a:xfrm rot="-240000">
            <a:off x="981885" y="1605110"/>
            <a:ext cx="1850761" cy="885524"/>
          </a:xfrm>
          <a:prstGeom prst="rect">
            <a:avLst/>
          </a:prstGeom>
          <a:noFill/>
          <a:ln>
            <a:noFill/>
          </a:ln>
        </p:spPr>
        <p:txBody>
          <a:bodyPr spcFirstLastPara="1" wrap="square" lIns="27000" tIns="27000" rIns="27000" bIns="27000" anchor="ctr" anchorCtr="0">
            <a:noAutofit/>
          </a:bodyPr>
          <a:lstStyle/>
          <a:p>
            <a:pPr lvl="0" algn="ctr">
              <a:buClr>
                <a:schemeClr val="dk1"/>
              </a:buClr>
              <a:buSzPts val="450"/>
            </a:pPr>
            <a:r>
              <a:rPr lang="fr-MA" sz="1050" b="1" dirty="0">
                <a:solidFill>
                  <a:srgbClr val="04131C"/>
                </a:solidFill>
                <a:latin typeface="Arial" panose="020B0604020202020204" pitchFamily="34" charset="0"/>
                <a:ea typeface="ヒラギノ角ゴ ProN W3" pitchFamily="-84" charset="-128"/>
                <a:cs typeface="Arial" panose="020B0604020202020204" pitchFamily="34" charset="0"/>
              </a:rPr>
              <a:t>Mettre en pratique nos connaissances théorique acquises pendant cette année</a:t>
            </a:r>
            <a:endParaRPr sz="1050" dirty="0">
              <a:latin typeface="Arial" panose="020B0604020202020204" pitchFamily="34" charset="0"/>
              <a:cs typeface="Arial" panose="020B0604020202020204" pitchFamily="34" charset="0"/>
            </a:endParaRPr>
          </a:p>
        </p:txBody>
      </p:sp>
      <p:sp>
        <p:nvSpPr>
          <p:cNvPr id="1450" name="Google Shape;1450;p29" descr="© INSCALE GmbH, 26.05.2010 http://www.presentationload.com/"/>
          <p:cNvSpPr/>
          <p:nvPr/>
        </p:nvSpPr>
        <p:spPr>
          <a:xfrm rot="-788432">
            <a:off x="2717962" y="2215220"/>
            <a:ext cx="457199" cy="677775"/>
          </a:xfrm>
          <a:prstGeom prst="rect">
            <a:avLst/>
          </a:prstGeom>
          <a:noFill/>
          <a:ln>
            <a:noFill/>
          </a:ln>
        </p:spPr>
        <p:txBody>
          <a:bodyPr spcFirstLastPara="1" wrap="square" lIns="27000" tIns="27000" rIns="27000" bIns="27000" anchor="t" anchorCtr="0">
            <a:noAutofit/>
          </a:bodyPr>
          <a:lstStyle/>
          <a:p>
            <a:pPr>
              <a:buClr>
                <a:srgbClr val="646464"/>
              </a:buClr>
              <a:buSzPts val="1350"/>
            </a:pPr>
            <a:r>
              <a:rPr lang="fr-FR" sz="4050" b="1" dirty="0">
                <a:solidFill>
                  <a:srgbClr val="646464"/>
                </a:solidFill>
                <a:latin typeface="Noto Sans Symbols"/>
                <a:ea typeface="Noto Sans Symbols"/>
                <a:cs typeface="Noto Sans Symbols"/>
                <a:sym typeface="Noto Sans Symbols"/>
              </a:rPr>
              <a:t>✓</a:t>
            </a:r>
            <a:endParaRPr sz="1050" dirty="0"/>
          </a:p>
        </p:txBody>
      </p:sp>
      <p:sp>
        <p:nvSpPr>
          <p:cNvPr id="1451" name="Google Shape;1451;p29"/>
          <p:cNvSpPr/>
          <p:nvPr/>
        </p:nvSpPr>
        <p:spPr>
          <a:xfrm>
            <a:off x="5830142" y="2980846"/>
            <a:ext cx="2737356" cy="1752203"/>
          </a:xfrm>
          <a:custGeom>
            <a:avLst/>
            <a:gdLst/>
            <a:ahLst/>
            <a:cxnLst/>
            <a:rect l="l" t="t" r="r" b="b"/>
            <a:pathLst>
              <a:path w="120000" h="120000" extrusionOk="0">
                <a:moveTo>
                  <a:pt x="704" y="10772"/>
                </a:moveTo>
                <a:cubicBezTo>
                  <a:pt x="109632" y="0"/>
                  <a:pt x="109632" y="0"/>
                  <a:pt x="109632" y="0"/>
                </a:cubicBezTo>
                <a:cubicBezTo>
                  <a:pt x="109632" y="0"/>
                  <a:pt x="111040" y="46181"/>
                  <a:pt x="112768" y="61721"/>
                </a:cubicBezTo>
                <a:cubicBezTo>
                  <a:pt x="114560" y="77262"/>
                  <a:pt x="115392" y="83178"/>
                  <a:pt x="117696" y="90949"/>
                </a:cubicBezTo>
                <a:cubicBezTo>
                  <a:pt x="120000" y="98719"/>
                  <a:pt x="119936" y="103487"/>
                  <a:pt x="119936" y="103487"/>
                </a:cubicBezTo>
                <a:cubicBezTo>
                  <a:pt x="104000" y="105607"/>
                  <a:pt x="104000" y="105607"/>
                  <a:pt x="104000" y="105607"/>
                </a:cubicBezTo>
                <a:cubicBezTo>
                  <a:pt x="104000" y="105607"/>
                  <a:pt x="44544" y="120000"/>
                  <a:pt x="22272" y="113200"/>
                </a:cubicBezTo>
                <a:cubicBezTo>
                  <a:pt x="0" y="106490"/>
                  <a:pt x="704" y="10772"/>
                  <a:pt x="704" y="10772"/>
                </a:cubicBezTo>
                <a:close/>
              </a:path>
            </a:pathLst>
          </a:custGeom>
          <a:solidFill>
            <a:schemeClr val="accent4"/>
          </a:solidFill>
          <a:ln w="9525" cap="flat" cmpd="sng">
            <a:solidFill>
              <a:schemeClr val="dk2"/>
            </a:solidFill>
            <a:prstDash val="solid"/>
            <a:round/>
            <a:headEnd type="none" w="sm" len="sm"/>
            <a:tailEnd type="none" w="sm" len="sm"/>
          </a:ln>
          <a:effectLst>
            <a:outerShdw blurRad="215900" dist="114300" dir="2700000" algn="tl" rotWithShape="0">
              <a:srgbClr val="000000">
                <a:alpha val="40000"/>
              </a:srgbClr>
            </a:outerShdw>
          </a:effectLst>
        </p:spPr>
        <p:txBody>
          <a:bodyPr spcFirstLastPara="1" wrap="square" lIns="27000" tIns="27000" rIns="27000" bIns="27000" anchor="t" anchorCtr="0">
            <a:noAutofit/>
          </a:bodyPr>
          <a:lstStyle/>
          <a:p>
            <a:pPr>
              <a:buSzPts val="1200"/>
            </a:pPr>
            <a:endParaRPr sz="900">
              <a:solidFill>
                <a:srgbClr val="646464"/>
              </a:solidFill>
            </a:endParaRPr>
          </a:p>
        </p:txBody>
      </p:sp>
      <p:sp>
        <p:nvSpPr>
          <p:cNvPr id="1452" name="Google Shape;1452;p29"/>
          <p:cNvSpPr/>
          <p:nvPr/>
        </p:nvSpPr>
        <p:spPr>
          <a:xfrm rot="-360762">
            <a:off x="3640984" y="2101062"/>
            <a:ext cx="1880213" cy="1473091"/>
          </a:xfrm>
          <a:custGeom>
            <a:avLst/>
            <a:gdLst/>
            <a:ahLst/>
            <a:cxnLst/>
            <a:rect l="l" t="t" r="r" b="b"/>
            <a:pathLst>
              <a:path w="120000" h="120000" extrusionOk="0">
                <a:moveTo>
                  <a:pt x="41681" y="4161"/>
                </a:moveTo>
                <a:cubicBezTo>
                  <a:pt x="27658" y="4161"/>
                  <a:pt x="0" y="0"/>
                  <a:pt x="0" y="0"/>
                </a:cubicBezTo>
                <a:cubicBezTo>
                  <a:pt x="3436" y="112543"/>
                  <a:pt x="3436" y="112543"/>
                  <a:pt x="3436" y="112543"/>
                </a:cubicBezTo>
                <a:cubicBezTo>
                  <a:pt x="3436" y="112543"/>
                  <a:pt x="28157" y="117138"/>
                  <a:pt x="41681" y="117138"/>
                </a:cubicBezTo>
                <a:cubicBezTo>
                  <a:pt x="47224" y="117312"/>
                  <a:pt x="120000" y="120000"/>
                  <a:pt x="120000" y="120000"/>
                </a:cubicBezTo>
                <a:cubicBezTo>
                  <a:pt x="120000" y="6242"/>
                  <a:pt x="120000" y="6242"/>
                  <a:pt x="120000" y="6242"/>
                </a:cubicBezTo>
                <a:cubicBezTo>
                  <a:pt x="120000" y="6242"/>
                  <a:pt x="50494" y="4421"/>
                  <a:pt x="41681" y="4161"/>
                </a:cubicBezTo>
                <a:close/>
              </a:path>
            </a:pathLst>
          </a:custGeom>
          <a:solidFill>
            <a:schemeClr val="bg2">
              <a:lumMod val="40000"/>
              <a:lumOff val="60000"/>
            </a:schemeClr>
          </a:solidFill>
          <a:ln>
            <a:noFill/>
          </a:ln>
          <a:effectLst>
            <a:outerShdw blurRad="139699" dist="114300" dir="2700000" algn="tl" rotWithShape="0">
              <a:srgbClr val="000000">
                <a:alpha val="40000"/>
              </a:srgbClr>
            </a:outerShdw>
          </a:effectLst>
        </p:spPr>
        <p:txBody>
          <a:bodyPr spcFirstLastPara="1" wrap="square" lIns="27000" tIns="27000" rIns="27000" bIns="27000" anchor="t" anchorCtr="0">
            <a:noAutofit/>
          </a:bodyPr>
          <a:lstStyle/>
          <a:p>
            <a:pPr>
              <a:buSzPts val="1400"/>
            </a:pPr>
            <a:endParaRPr sz="1050">
              <a:solidFill>
                <a:srgbClr val="646464"/>
              </a:solidFill>
            </a:endParaRPr>
          </a:p>
        </p:txBody>
      </p:sp>
      <p:sp>
        <p:nvSpPr>
          <p:cNvPr id="1453" name="Google Shape;1453;p29" descr="© INSCALE GmbH, 26.05.2010 http://www.presentationload.com/"/>
          <p:cNvSpPr/>
          <p:nvPr/>
        </p:nvSpPr>
        <p:spPr>
          <a:xfrm rot="-246321">
            <a:off x="3734846" y="2274866"/>
            <a:ext cx="1678413" cy="843974"/>
          </a:xfrm>
          <a:prstGeom prst="rect">
            <a:avLst/>
          </a:prstGeom>
          <a:noFill/>
          <a:ln>
            <a:noFill/>
          </a:ln>
        </p:spPr>
        <p:txBody>
          <a:bodyPr spcFirstLastPara="1" wrap="square" lIns="27000" tIns="27000" rIns="27000" bIns="27000" anchor="t" anchorCtr="0">
            <a:noAutofit/>
          </a:bodyPr>
          <a:lstStyle/>
          <a:p>
            <a:pPr algn="ctr">
              <a:lnSpc>
                <a:spcPct val="95000"/>
              </a:lnSpc>
              <a:buClr>
                <a:schemeClr val="dk1"/>
              </a:buClr>
              <a:buSzPts val="450"/>
            </a:pPr>
            <a:r>
              <a:rPr lang="fr-FR" sz="1350" b="1" dirty="0">
                <a:solidFill>
                  <a:schemeClr val="dk1"/>
                </a:solidFill>
              </a:rPr>
              <a:t>Enrichir nos savoir-faire ainsi que nos savoir-être</a:t>
            </a:r>
            <a:endParaRPr sz="1050" b="1" dirty="0"/>
          </a:p>
        </p:txBody>
      </p:sp>
      <p:sp>
        <p:nvSpPr>
          <p:cNvPr id="1454" name="Google Shape;1454;p29" descr="© INSCALE GmbH, 26.05.2010 http://www.presentationload.com/"/>
          <p:cNvSpPr/>
          <p:nvPr/>
        </p:nvSpPr>
        <p:spPr>
          <a:xfrm rot="-240000">
            <a:off x="6099397" y="3344855"/>
            <a:ext cx="2198845" cy="677775"/>
          </a:xfrm>
          <a:prstGeom prst="rect">
            <a:avLst/>
          </a:prstGeom>
          <a:noFill/>
          <a:ln>
            <a:noFill/>
          </a:ln>
        </p:spPr>
        <p:txBody>
          <a:bodyPr spcFirstLastPara="1" wrap="square" lIns="27000" tIns="27000" rIns="27000" bIns="27000" anchor="ctr" anchorCtr="0">
            <a:noAutofit/>
          </a:bodyPr>
          <a:lstStyle/>
          <a:p>
            <a:pPr lvl="0" algn="ctr">
              <a:buClr>
                <a:schemeClr val="dk1"/>
              </a:buClr>
              <a:buSzPts val="450"/>
            </a:pPr>
            <a:r>
              <a:rPr lang="fr-FR" sz="1050" b="1" dirty="0"/>
              <a:t> Une expérience professionnelle valorisante et encourageante pour notre avenir</a:t>
            </a:r>
            <a:endParaRPr sz="1050" b="1" dirty="0"/>
          </a:p>
        </p:txBody>
      </p:sp>
      <p:sp>
        <p:nvSpPr>
          <p:cNvPr id="1455" name="Google Shape;1455;p29"/>
          <p:cNvSpPr txBox="1"/>
          <p:nvPr/>
        </p:nvSpPr>
        <p:spPr>
          <a:xfrm>
            <a:off x="457199" y="792594"/>
            <a:ext cx="8247783" cy="357439"/>
          </a:xfrm>
          <a:prstGeom prst="rect">
            <a:avLst/>
          </a:prstGeom>
          <a:noFill/>
          <a:ln>
            <a:noFill/>
          </a:ln>
        </p:spPr>
        <p:txBody>
          <a:bodyPr spcFirstLastPara="1" wrap="square" lIns="0" tIns="0" rIns="0" bIns="0" anchor="t" anchorCtr="0">
            <a:noAutofit/>
          </a:bodyPr>
          <a:lstStyle/>
          <a:p>
            <a:pPr>
              <a:buClr>
                <a:srgbClr val="FFE600"/>
              </a:buClr>
              <a:buSzPts val="700"/>
            </a:pPr>
            <a:r>
              <a:rPr lang="fr-FR" sz="2100" b="1" dirty="0">
                <a:solidFill>
                  <a:srgbClr val="646464"/>
                </a:solidFill>
              </a:rPr>
              <a:t>Conclusion</a:t>
            </a:r>
            <a:endParaRPr sz="1050" b="1" dirty="0"/>
          </a:p>
        </p:txBody>
      </p:sp>
      <p:sp>
        <p:nvSpPr>
          <p:cNvPr id="1456" name="Google Shape;1456;p29" descr="© INSCALE GmbH, 26.05.2010 http://www.presentationload.com/"/>
          <p:cNvSpPr/>
          <p:nvPr/>
        </p:nvSpPr>
        <p:spPr>
          <a:xfrm rot="-788432">
            <a:off x="5071273" y="2930100"/>
            <a:ext cx="457199" cy="677775"/>
          </a:xfrm>
          <a:prstGeom prst="rect">
            <a:avLst/>
          </a:prstGeom>
          <a:noFill/>
          <a:ln>
            <a:noFill/>
          </a:ln>
        </p:spPr>
        <p:txBody>
          <a:bodyPr spcFirstLastPara="1" wrap="square" lIns="27000" tIns="27000" rIns="27000" bIns="27000" anchor="t" anchorCtr="0">
            <a:noAutofit/>
          </a:bodyPr>
          <a:lstStyle/>
          <a:p>
            <a:pPr>
              <a:buClr>
                <a:srgbClr val="646464"/>
              </a:buClr>
              <a:buSzPts val="1350"/>
            </a:pPr>
            <a:r>
              <a:rPr lang="fr-FR" sz="4050" b="1">
                <a:solidFill>
                  <a:srgbClr val="646464"/>
                </a:solidFill>
                <a:latin typeface="Noto Sans Symbols"/>
                <a:ea typeface="Noto Sans Symbols"/>
                <a:cs typeface="Noto Sans Symbols"/>
                <a:sym typeface="Noto Sans Symbols"/>
              </a:rPr>
              <a:t>✓</a:t>
            </a:r>
            <a:endParaRPr sz="1050"/>
          </a:p>
        </p:txBody>
      </p:sp>
      <p:sp>
        <p:nvSpPr>
          <p:cNvPr id="1457" name="Google Shape;1457;p29" descr="© INSCALE GmbH, 26.05.2010 http://www.presentationload.com/"/>
          <p:cNvSpPr/>
          <p:nvPr/>
        </p:nvSpPr>
        <p:spPr>
          <a:xfrm rot="-788432">
            <a:off x="7877938" y="3946757"/>
            <a:ext cx="457199" cy="677775"/>
          </a:xfrm>
          <a:prstGeom prst="rect">
            <a:avLst/>
          </a:prstGeom>
          <a:noFill/>
          <a:ln>
            <a:noFill/>
          </a:ln>
        </p:spPr>
        <p:txBody>
          <a:bodyPr spcFirstLastPara="1" wrap="square" lIns="27000" tIns="27000" rIns="27000" bIns="27000" anchor="t" anchorCtr="0">
            <a:noAutofit/>
          </a:bodyPr>
          <a:lstStyle/>
          <a:p>
            <a:pPr>
              <a:buClr>
                <a:srgbClr val="646464"/>
              </a:buClr>
              <a:buSzPts val="1350"/>
            </a:pPr>
            <a:r>
              <a:rPr lang="fr-FR" sz="4050" b="1">
                <a:solidFill>
                  <a:srgbClr val="646464"/>
                </a:solidFill>
                <a:latin typeface="Noto Sans Symbols"/>
                <a:ea typeface="Noto Sans Symbols"/>
                <a:cs typeface="Noto Sans Symbols"/>
                <a:sym typeface="Noto Sans Symbols"/>
              </a:rPr>
              <a:t>✓</a:t>
            </a:r>
            <a:endParaRPr sz="1050"/>
          </a:p>
        </p:txBody>
      </p:sp>
      <p:sp>
        <p:nvSpPr>
          <p:cNvPr id="36" name="Rectangle 35">
            <a:extLst>
              <a:ext uri="{FF2B5EF4-FFF2-40B4-BE49-F238E27FC236}">
                <a16:creationId xmlns:a16="http://schemas.microsoft.com/office/drawing/2014/main" id="{5AAE5F6E-D560-47D4-B748-7529FA033E9B}"/>
              </a:ext>
            </a:extLst>
          </p:cNvPr>
          <p:cNvSpPr/>
          <p:nvPr/>
        </p:nvSpPr>
        <p:spPr>
          <a:xfrm>
            <a:off x="477264" y="1149036"/>
            <a:ext cx="1694391" cy="628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30" name="Oval 11">
            <a:extLst>
              <a:ext uri="{FF2B5EF4-FFF2-40B4-BE49-F238E27FC236}">
                <a16:creationId xmlns:a16="http://schemas.microsoft.com/office/drawing/2014/main" id="{2EA1B8BE-6C96-4E77-B07B-6C2206A80E59}"/>
              </a:ext>
            </a:extLst>
          </p:cNvPr>
          <p:cNvSpPr/>
          <p:nvPr/>
        </p:nvSpPr>
        <p:spPr>
          <a:xfrm>
            <a:off x="8561615" y="4556961"/>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17</a:t>
            </a:r>
          </a:p>
        </p:txBody>
      </p:sp>
      <p:grpSp>
        <p:nvGrpSpPr>
          <p:cNvPr id="2" name="Groupe 1">
            <a:extLst>
              <a:ext uri="{FF2B5EF4-FFF2-40B4-BE49-F238E27FC236}">
                <a16:creationId xmlns:a16="http://schemas.microsoft.com/office/drawing/2014/main" id="{594FA820-0BFC-7763-6195-77677E124042}"/>
              </a:ext>
            </a:extLst>
          </p:cNvPr>
          <p:cNvGrpSpPr/>
          <p:nvPr/>
        </p:nvGrpSpPr>
        <p:grpSpPr>
          <a:xfrm>
            <a:off x="278204" y="118098"/>
            <a:ext cx="8266231" cy="601451"/>
            <a:chOff x="278204" y="118098"/>
            <a:chExt cx="8266231" cy="601451"/>
          </a:xfrm>
        </p:grpSpPr>
        <p:grpSp>
          <p:nvGrpSpPr>
            <p:cNvPr id="3" name="Google Shape;436;p69">
              <a:extLst>
                <a:ext uri="{FF2B5EF4-FFF2-40B4-BE49-F238E27FC236}">
                  <a16:creationId xmlns:a16="http://schemas.microsoft.com/office/drawing/2014/main" id="{285331E6-5627-50DA-5CF4-A7BB5E9AAC1D}"/>
                </a:ext>
              </a:extLst>
            </p:cNvPr>
            <p:cNvGrpSpPr/>
            <p:nvPr/>
          </p:nvGrpSpPr>
          <p:grpSpPr>
            <a:xfrm>
              <a:off x="278204" y="118098"/>
              <a:ext cx="5311248" cy="601451"/>
              <a:chOff x="176816" y="76801"/>
              <a:chExt cx="7941703" cy="801935"/>
            </a:xfrm>
          </p:grpSpPr>
          <p:sp>
            <p:nvSpPr>
              <p:cNvPr id="7" name="Google Shape;437;p69">
                <a:extLst>
                  <a:ext uri="{FF2B5EF4-FFF2-40B4-BE49-F238E27FC236}">
                    <a16:creationId xmlns:a16="http://schemas.microsoft.com/office/drawing/2014/main" id="{49B40E14-DC5B-1FE1-0267-66597074897C}"/>
                  </a:ext>
                </a:extLst>
              </p:cNvPr>
              <p:cNvSpPr/>
              <p:nvPr/>
            </p:nvSpPr>
            <p:spPr>
              <a:xfrm>
                <a:off x="5304023" y="76801"/>
                <a:ext cx="2814496" cy="801935"/>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sz="1050" dirty="0"/>
              </a:p>
            </p:txBody>
          </p:sp>
          <p:sp>
            <p:nvSpPr>
              <p:cNvPr id="8" name="Google Shape;438;p69">
                <a:extLst>
                  <a:ext uri="{FF2B5EF4-FFF2-40B4-BE49-F238E27FC236}">
                    <a16:creationId xmlns:a16="http://schemas.microsoft.com/office/drawing/2014/main" id="{F29DEB97-3BCE-B111-4DA1-9322F1E3B759}"/>
                  </a:ext>
                </a:extLst>
              </p:cNvPr>
              <p:cNvSpPr txBox="1"/>
              <p:nvPr/>
            </p:nvSpPr>
            <p:spPr>
              <a:xfrm>
                <a:off x="5704991" y="76801"/>
                <a:ext cx="2012562" cy="801935"/>
              </a:xfrm>
              <a:prstGeom prst="rect">
                <a:avLst/>
              </a:prstGeom>
              <a:noFill/>
              <a:ln>
                <a:noFill/>
              </a:ln>
            </p:spPr>
            <p:txBody>
              <a:bodyPr spcFirstLastPara="1" wrap="square" lIns="42000" tIns="13988" rIns="13988" bIns="13988" anchor="ctr" anchorCtr="0">
                <a:noAutofit/>
              </a:bodyPr>
              <a:lstStyle/>
              <a:p>
                <a:pPr algn="ctr">
                  <a:buClr>
                    <a:schemeClr val="dk1"/>
                  </a:buClr>
                  <a:buSzPts val="1100"/>
                </a:pPr>
                <a:r>
                  <a:rPr lang="fr-FR" sz="1050" dirty="0">
                    <a:solidFill>
                      <a:schemeClr val="tx1"/>
                    </a:solidFill>
                    <a:effectLst>
                      <a:outerShdw blurRad="38100" dist="38100" dir="2700000" algn="tl">
                        <a:srgbClr val="000000">
                          <a:alpha val="43137"/>
                        </a:srgbClr>
                      </a:outerShdw>
                    </a:effectLst>
                    <a:latin typeface="Roboto"/>
                    <a:ea typeface="Roboto"/>
                    <a:cs typeface="Roboto"/>
                    <a:sym typeface="Roboto"/>
                  </a:rPr>
                  <a:t>Etude Conceptuelle</a:t>
                </a:r>
              </a:p>
            </p:txBody>
          </p:sp>
          <p:sp>
            <p:nvSpPr>
              <p:cNvPr id="17" name="Google Shape;441;p69">
                <a:extLst>
                  <a:ext uri="{FF2B5EF4-FFF2-40B4-BE49-F238E27FC236}">
                    <a16:creationId xmlns:a16="http://schemas.microsoft.com/office/drawing/2014/main" id="{F352645F-C9B6-746E-33AD-3F2D208BB2BE}"/>
                  </a:ext>
                </a:extLst>
              </p:cNvPr>
              <p:cNvSpPr/>
              <p:nvPr/>
            </p:nvSpPr>
            <p:spPr>
              <a:xfrm>
                <a:off x="176816" y="76801"/>
                <a:ext cx="2470501" cy="801935"/>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bg1"/>
                  </a:solidFill>
                  <a:effectLst>
                    <a:outerShdw blurRad="38100" dist="38100" dir="2700000" algn="tl">
                      <a:srgbClr val="000000">
                        <a:alpha val="43137"/>
                      </a:srgbClr>
                    </a:outerShdw>
                  </a:effectLst>
                </a:endParaRPr>
              </a:p>
              <a:p>
                <a:pPr>
                  <a:buSzPts val="1400"/>
                </a:pPr>
                <a:r>
                  <a:rPr lang="fr-FR" sz="1050" b="1" dirty="0">
                    <a:solidFill>
                      <a:schemeClr val="tx1"/>
                    </a:solidFill>
                  </a:rPr>
                  <a:t> Introduction</a:t>
                </a:r>
              </a:p>
              <a:p>
                <a:pPr>
                  <a:buSzPts val="1400"/>
                </a:pPr>
                <a:endParaRPr sz="1050" dirty="0">
                  <a:solidFill>
                    <a:schemeClr val="bg1"/>
                  </a:solidFill>
                  <a:effectLst>
                    <a:outerShdw blurRad="38100" dist="38100" dir="2700000" algn="tl">
                      <a:srgbClr val="000000">
                        <a:alpha val="43137"/>
                      </a:srgbClr>
                    </a:outerShdw>
                  </a:effectLst>
                </a:endParaRPr>
              </a:p>
            </p:txBody>
          </p:sp>
        </p:grpSp>
        <p:sp>
          <p:nvSpPr>
            <p:cNvPr id="4" name="Google Shape;441;p69">
              <a:extLst>
                <a:ext uri="{FF2B5EF4-FFF2-40B4-BE49-F238E27FC236}">
                  <a16:creationId xmlns:a16="http://schemas.microsoft.com/office/drawing/2014/main" id="{EED40086-0E8F-A051-8CEF-B366905B67BA}"/>
                </a:ext>
              </a:extLst>
            </p:cNvPr>
            <p:cNvSpPr/>
            <p:nvPr/>
          </p:nvSpPr>
          <p:spPr>
            <a:xfrm>
              <a:off x="1981636" y="118098"/>
              <a:ext cx="1697205" cy="601451"/>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lgn="ctr">
                <a:buSzPts val="1400"/>
              </a:pPr>
              <a:r>
                <a:rPr lang="fr-FR" sz="1050" b="1" dirty="0">
                  <a:solidFill>
                    <a:schemeClr val="dk1"/>
                  </a:solidFill>
                </a:rPr>
                <a:t>  Contexte    générale du projet</a:t>
              </a:r>
              <a:endParaRPr lang="fr-FR" sz="1050" b="1" dirty="0"/>
            </a:p>
            <a:p>
              <a:pPr>
                <a:buSzPts val="1400"/>
              </a:pPr>
              <a:endParaRPr sz="1050" dirty="0"/>
            </a:p>
          </p:txBody>
        </p:sp>
        <p:sp>
          <p:nvSpPr>
            <p:cNvPr id="5" name="Google Shape;441;p69">
              <a:extLst>
                <a:ext uri="{FF2B5EF4-FFF2-40B4-BE49-F238E27FC236}">
                  <a16:creationId xmlns:a16="http://schemas.microsoft.com/office/drawing/2014/main" id="{E2CE0D06-B9E3-41E4-C3B8-FA0124FC67FC}"/>
                </a:ext>
              </a:extLst>
            </p:cNvPr>
            <p:cNvSpPr/>
            <p:nvPr/>
          </p:nvSpPr>
          <p:spPr>
            <a:xfrm>
              <a:off x="5589452" y="118098"/>
              <a:ext cx="1479855" cy="601451"/>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tx1"/>
                  </a:solidFill>
                </a:rPr>
                <a:t>Réalisation</a:t>
              </a:r>
            </a:p>
            <a:p>
              <a:pPr>
                <a:buSzPts val="1400"/>
              </a:pPr>
              <a:endParaRPr sz="1050" dirty="0"/>
            </a:p>
          </p:txBody>
        </p:sp>
        <p:sp>
          <p:nvSpPr>
            <p:cNvPr id="6" name="Google Shape;441;p69">
              <a:extLst>
                <a:ext uri="{FF2B5EF4-FFF2-40B4-BE49-F238E27FC236}">
                  <a16:creationId xmlns:a16="http://schemas.microsoft.com/office/drawing/2014/main" id="{0844E53B-49F4-AD4F-3696-97A436E4FA44}"/>
                </a:ext>
              </a:extLst>
            </p:cNvPr>
            <p:cNvSpPr/>
            <p:nvPr/>
          </p:nvSpPr>
          <p:spPr>
            <a:xfrm>
              <a:off x="7069306" y="118098"/>
              <a:ext cx="1475129" cy="601451"/>
            </a:xfrm>
            <a:prstGeom prst="chevron">
              <a:avLst>
                <a:gd name="adj" fmla="val 50000"/>
              </a:avLst>
            </a:prstGeom>
            <a:solidFill>
              <a:schemeClr val="accent3">
                <a:lumMod val="7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bg1"/>
                  </a:solidFill>
                  <a:effectLst>
                    <a:outerShdw blurRad="38100" dist="38100" dir="2700000" algn="tl">
                      <a:srgbClr val="000000">
                        <a:alpha val="43137"/>
                      </a:srgbClr>
                    </a:outerShdw>
                  </a:effectLst>
                </a:rPr>
                <a:t>Conclusion</a:t>
              </a:r>
            </a:p>
            <a:p>
              <a:pPr>
                <a:buSzPts val="1400"/>
              </a:pPr>
              <a:endParaRPr sz="1050" dirty="0"/>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49"/>
                                        </p:tgtEl>
                                        <p:attrNameLst>
                                          <p:attrName>style.visibility</p:attrName>
                                        </p:attrNameLst>
                                      </p:cBhvr>
                                      <p:to>
                                        <p:strVal val="visible"/>
                                      </p:to>
                                    </p:set>
                                    <p:anim calcmode="lin" valueType="num">
                                      <p:cBhvr additive="base">
                                        <p:cTn id="7" dur="500"/>
                                        <p:tgtEl>
                                          <p:spTgt spid="144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450"/>
                                        </p:tgtEl>
                                        <p:attrNameLst>
                                          <p:attrName>style.visibility</p:attrName>
                                        </p:attrNameLst>
                                      </p:cBhvr>
                                      <p:to>
                                        <p:strVal val="visible"/>
                                      </p:to>
                                    </p:set>
                                    <p:anim calcmode="lin" valueType="num">
                                      <p:cBhvr additive="base">
                                        <p:cTn id="10" dur="500"/>
                                        <p:tgtEl>
                                          <p:spTgt spid="1450"/>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448"/>
                                        </p:tgtEl>
                                        <p:attrNameLst>
                                          <p:attrName>style.visibility</p:attrName>
                                        </p:attrNameLst>
                                      </p:cBhvr>
                                      <p:to>
                                        <p:strVal val="visible"/>
                                      </p:to>
                                    </p:set>
                                    <p:anim calcmode="lin" valueType="num">
                                      <p:cBhvr additive="base">
                                        <p:cTn id="13" dur="500"/>
                                        <p:tgtEl>
                                          <p:spTgt spid="144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52"/>
                                        </p:tgtEl>
                                        <p:attrNameLst>
                                          <p:attrName>style.visibility</p:attrName>
                                        </p:attrNameLst>
                                      </p:cBhvr>
                                      <p:to>
                                        <p:strVal val="visible"/>
                                      </p:to>
                                    </p:set>
                                    <p:anim calcmode="lin" valueType="num">
                                      <p:cBhvr additive="base">
                                        <p:cTn id="18" dur="500"/>
                                        <p:tgtEl>
                                          <p:spTgt spid="1452"/>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53"/>
                                        </p:tgtEl>
                                        <p:attrNameLst>
                                          <p:attrName>style.visibility</p:attrName>
                                        </p:attrNameLst>
                                      </p:cBhvr>
                                      <p:to>
                                        <p:strVal val="visible"/>
                                      </p:to>
                                    </p:set>
                                    <p:anim calcmode="lin" valueType="num">
                                      <p:cBhvr additive="base">
                                        <p:cTn id="21" dur="500"/>
                                        <p:tgtEl>
                                          <p:spTgt spid="1453"/>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456"/>
                                        </p:tgtEl>
                                        <p:attrNameLst>
                                          <p:attrName>style.visibility</p:attrName>
                                        </p:attrNameLst>
                                      </p:cBhvr>
                                      <p:to>
                                        <p:strVal val="visible"/>
                                      </p:to>
                                    </p:set>
                                    <p:anim calcmode="lin" valueType="num">
                                      <p:cBhvr additive="base">
                                        <p:cTn id="24" dur="500"/>
                                        <p:tgtEl>
                                          <p:spTgt spid="145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51"/>
                                        </p:tgtEl>
                                        <p:attrNameLst>
                                          <p:attrName>style.visibility</p:attrName>
                                        </p:attrNameLst>
                                      </p:cBhvr>
                                      <p:to>
                                        <p:strVal val="visible"/>
                                      </p:to>
                                    </p:set>
                                    <p:anim calcmode="lin" valueType="num">
                                      <p:cBhvr additive="base">
                                        <p:cTn id="29" dur="500"/>
                                        <p:tgtEl>
                                          <p:spTgt spid="1451"/>
                                        </p:tgtEl>
                                        <p:attrNameLst>
                                          <p:attrName>ppt_y</p:attrName>
                                        </p:attrNameLst>
                                      </p:cBhvr>
                                      <p:tavLst>
                                        <p:tav tm="0">
                                          <p:val>
                                            <p:strVal val="#ppt_y+1"/>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454"/>
                                        </p:tgtEl>
                                        <p:attrNameLst>
                                          <p:attrName>style.visibility</p:attrName>
                                        </p:attrNameLst>
                                      </p:cBhvr>
                                      <p:to>
                                        <p:strVal val="visible"/>
                                      </p:to>
                                    </p:set>
                                    <p:anim calcmode="lin" valueType="num">
                                      <p:cBhvr additive="base">
                                        <p:cTn id="32" dur="500"/>
                                        <p:tgtEl>
                                          <p:spTgt spid="1454"/>
                                        </p:tgtEl>
                                        <p:attrNameLst>
                                          <p:attrName>ppt_y</p:attrName>
                                        </p:attrNameLst>
                                      </p:cBhvr>
                                      <p:tavLst>
                                        <p:tav tm="0">
                                          <p:val>
                                            <p:strVal val="#ppt_y+1"/>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57"/>
                                        </p:tgtEl>
                                        <p:attrNameLst>
                                          <p:attrName>style.visibility</p:attrName>
                                        </p:attrNameLst>
                                      </p:cBhvr>
                                      <p:to>
                                        <p:strVal val="visible"/>
                                      </p:to>
                                    </p:set>
                                    <p:anim calcmode="lin" valueType="num">
                                      <p:cBhvr additive="base">
                                        <p:cTn id="35" dur="500"/>
                                        <p:tgtEl>
                                          <p:spTgt spid="1457"/>
                                        </p:tgtEl>
                                        <p:attrNameLst>
                                          <p:attrName>ppt_y</p:attrName>
                                        </p:attrNameLst>
                                      </p:cBhvr>
                                      <p:tavLst>
                                        <p:tav tm="0">
                                          <p:val>
                                            <p:strVal val="#ppt_y+1"/>
                                          </p:val>
                                        </p:tav>
                                        <p:tav tm="100000">
                                          <p:val>
                                            <p:strVal val="#ppt_y"/>
                                          </p:val>
                                        </p:tav>
                                      </p:tavLst>
                                    </p:anim>
                                  </p:childTnLst>
                                </p:cTn>
                              </p:par>
                            </p:childTnLst>
                          </p:cTn>
                        </p:par>
                        <p:par>
                          <p:cTn id="36" fill="hold">
                            <p:stCondLst>
                              <p:cond delay="500"/>
                            </p:stCondLst>
                            <p:childTnLst>
                              <p:par>
                                <p:cTn id="37" presetID="21" presetClass="entr" presetSubtype="1"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heel(1)">
                                      <p:cBhvr>
                                        <p:cTn id="39"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103" name="Freeform 11">
            <a:extLst>
              <a:ext uri="{FF2B5EF4-FFF2-40B4-BE49-F238E27FC236}">
                <a16:creationId xmlns:a16="http://schemas.microsoft.com/office/drawing/2014/main" id="{6882ED98-699D-4384-B999-372E8527C035}"/>
              </a:ext>
            </a:extLst>
          </p:cNvPr>
          <p:cNvSpPr>
            <a:spLocks noEditPoints="1"/>
          </p:cNvSpPr>
          <p:nvPr/>
        </p:nvSpPr>
        <p:spPr bwMode="auto">
          <a:xfrm rot="2633739">
            <a:off x="-1018780" y="5309516"/>
            <a:ext cx="4161155" cy="882325"/>
          </a:xfrm>
          <a:custGeom>
            <a:avLst/>
            <a:gdLst>
              <a:gd name="T0" fmla="*/ 2895 w 3029"/>
              <a:gd name="T1" fmla="*/ 337 h 863"/>
              <a:gd name="T2" fmla="*/ 3029 w 3029"/>
              <a:gd name="T3" fmla="*/ 310 h 863"/>
              <a:gd name="T4" fmla="*/ 2882 w 3029"/>
              <a:gd name="T5" fmla="*/ 276 h 863"/>
              <a:gd name="T6" fmla="*/ 2989 w 3029"/>
              <a:gd name="T7" fmla="*/ 222 h 863"/>
              <a:gd name="T8" fmla="*/ 2821 w 3029"/>
              <a:gd name="T9" fmla="*/ 175 h 863"/>
              <a:gd name="T10" fmla="*/ 2828 w 3029"/>
              <a:gd name="T11" fmla="*/ 135 h 863"/>
              <a:gd name="T12" fmla="*/ 2727 w 3029"/>
              <a:gd name="T13" fmla="*/ 108 h 863"/>
              <a:gd name="T14" fmla="*/ 2452 w 3029"/>
              <a:gd name="T15" fmla="*/ 88 h 863"/>
              <a:gd name="T16" fmla="*/ 2707 w 3029"/>
              <a:gd name="T17" fmla="*/ 68 h 863"/>
              <a:gd name="T18" fmla="*/ 1887 w 3029"/>
              <a:gd name="T19" fmla="*/ 54 h 863"/>
              <a:gd name="T20" fmla="*/ 1128 w 3029"/>
              <a:gd name="T21" fmla="*/ 48 h 863"/>
              <a:gd name="T22" fmla="*/ 2929 w 3029"/>
              <a:gd name="T23" fmla="*/ 21 h 863"/>
              <a:gd name="T24" fmla="*/ 329 w 3029"/>
              <a:gd name="T25" fmla="*/ 28 h 863"/>
              <a:gd name="T26" fmla="*/ 295 w 3029"/>
              <a:gd name="T27" fmla="*/ 75 h 863"/>
              <a:gd name="T28" fmla="*/ 73 w 3029"/>
              <a:gd name="T29" fmla="*/ 142 h 863"/>
              <a:gd name="T30" fmla="*/ 53 w 3029"/>
              <a:gd name="T31" fmla="*/ 162 h 863"/>
              <a:gd name="T32" fmla="*/ 194 w 3029"/>
              <a:gd name="T33" fmla="*/ 175 h 863"/>
              <a:gd name="T34" fmla="*/ 235 w 3029"/>
              <a:gd name="T35" fmla="*/ 222 h 863"/>
              <a:gd name="T36" fmla="*/ 181 w 3029"/>
              <a:gd name="T37" fmla="*/ 269 h 863"/>
              <a:gd name="T38" fmla="*/ 147 w 3029"/>
              <a:gd name="T39" fmla="*/ 303 h 863"/>
              <a:gd name="T40" fmla="*/ 194 w 3029"/>
              <a:gd name="T41" fmla="*/ 337 h 863"/>
              <a:gd name="T42" fmla="*/ 168 w 3029"/>
              <a:gd name="T43" fmla="*/ 404 h 863"/>
              <a:gd name="T44" fmla="*/ 107 w 3029"/>
              <a:gd name="T45" fmla="*/ 457 h 863"/>
              <a:gd name="T46" fmla="*/ 168 w 3029"/>
              <a:gd name="T47" fmla="*/ 511 h 863"/>
              <a:gd name="T48" fmla="*/ 194 w 3029"/>
              <a:gd name="T49" fmla="*/ 572 h 863"/>
              <a:gd name="T50" fmla="*/ 174 w 3029"/>
              <a:gd name="T51" fmla="*/ 639 h 863"/>
              <a:gd name="T52" fmla="*/ 161 w 3029"/>
              <a:gd name="T53" fmla="*/ 672 h 863"/>
              <a:gd name="T54" fmla="*/ 94 w 3029"/>
              <a:gd name="T55" fmla="*/ 713 h 863"/>
              <a:gd name="T56" fmla="*/ 302 w 3029"/>
              <a:gd name="T57" fmla="*/ 760 h 863"/>
              <a:gd name="T58" fmla="*/ 2680 w 3029"/>
              <a:gd name="T59" fmla="*/ 793 h 863"/>
              <a:gd name="T60" fmla="*/ 2794 w 3029"/>
              <a:gd name="T61" fmla="*/ 766 h 863"/>
              <a:gd name="T62" fmla="*/ 2451 w 3029"/>
              <a:gd name="T63" fmla="*/ 745 h 863"/>
              <a:gd name="T64" fmla="*/ 2451 w 3029"/>
              <a:gd name="T65" fmla="*/ 745 h 863"/>
              <a:gd name="T66" fmla="*/ 2788 w 3029"/>
              <a:gd name="T67" fmla="*/ 733 h 863"/>
              <a:gd name="T68" fmla="*/ 2687 w 3029"/>
              <a:gd name="T69" fmla="*/ 713 h 863"/>
              <a:gd name="T70" fmla="*/ 2814 w 3029"/>
              <a:gd name="T71" fmla="*/ 693 h 863"/>
              <a:gd name="T72" fmla="*/ 2667 w 3029"/>
              <a:gd name="T73" fmla="*/ 679 h 863"/>
              <a:gd name="T74" fmla="*/ 2888 w 3029"/>
              <a:gd name="T75" fmla="*/ 612 h 863"/>
              <a:gd name="T76" fmla="*/ 3016 w 3029"/>
              <a:gd name="T77" fmla="*/ 572 h 863"/>
              <a:gd name="T78" fmla="*/ 2882 w 3029"/>
              <a:gd name="T79" fmla="*/ 558 h 863"/>
              <a:gd name="T80" fmla="*/ 2996 w 3029"/>
              <a:gd name="T81" fmla="*/ 538 h 863"/>
              <a:gd name="T82" fmla="*/ 2949 w 3029"/>
              <a:gd name="T83" fmla="*/ 525 h 863"/>
              <a:gd name="T84" fmla="*/ 3009 w 3029"/>
              <a:gd name="T85" fmla="*/ 484 h 863"/>
              <a:gd name="T86" fmla="*/ 2996 w 3029"/>
              <a:gd name="T87" fmla="*/ 464 h 863"/>
              <a:gd name="T88" fmla="*/ 3029 w 3029"/>
              <a:gd name="T89" fmla="*/ 377 h 863"/>
              <a:gd name="T90" fmla="*/ 2969 w 3029"/>
              <a:gd name="T91" fmla="*/ 363 h 863"/>
              <a:gd name="T92" fmla="*/ 228 w 3029"/>
              <a:gd name="T93" fmla="*/ 75 h 863"/>
              <a:gd name="T94" fmla="*/ 255 w 3029"/>
              <a:gd name="T95" fmla="*/ 75 h 863"/>
              <a:gd name="T96" fmla="*/ 262 w 3029"/>
              <a:gd name="T97" fmla="*/ 75 h 863"/>
              <a:gd name="T98" fmla="*/ 288 w 3029"/>
              <a:gd name="T99" fmla="*/ 75 h 863"/>
              <a:gd name="T100" fmla="*/ 2841 w 3029"/>
              <a:gd name="T101" fmla="*/ 155 h 863"/>
              <a:gd name="T102" fmla="*/ 2835 w 3029"/>
              <a:gd name="T103" fmla="*/ 155 h 863"/>
              <a:gd name="T104" fmla="*/ 2875 w 3029"/>
              <a:gd name="T105" fmla="*/ 155 h 863"/>
              <a:gd name="T106" fmla="*/ 2868 w 3029"/>
              <a:gd name="T107" fmla="*/ 155 h 863"/>
              <a:gd name="T108" fmla="*/ 1780 w 3029"/>
              <a:gd name="T109" fmla="*/ 814 h 863"/>
              <a:gd name="T110" fmla="*/ 880 w 3029"/>
              <a:gd name="T111" fmla="*/ 834 h 863"/>
              <a:gd name="T112" fmla="*/ 1780 w 3029"/>
              <a:gd name="T113" fmla="*/ 81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29" h="863">
                <a:moveTo>
                  <a:pt x="2982" y="343"/>
                </a:moveTo>
                <a:cubicBezTo>
                  <a:pt x="2953" y="341"/>
                  <a:pt x="2924" y="339"/>
                  <a:pt x="2895" y="337"/>
                </a:cubicBezTo>
                <a:cubicBezTo>
                  <a:pt x="2895" y="330"/>
                  <a:pt x="2895" y="330"/>
                  <a:pt x="2895" y="330"/>
                </a:cubicBezTo>
                <a:cubicBezTo>
                  <a:pt x="2940" y="323"/>
                  <a:pt x="2985" y="316"/>
                  <a:pt x="3029" y="310"/>
                </a:cubicBezTo>
                <a:cubicBezTo>
                  <a:pt x="3000" y="279"/>
                  <a:pt x="2929" y="278"/>
                  <a:pt x="2902" y="283"/>
                </a:cubicBezTo>
                <a:cubicBezTo>
                  <a:pt x="2895" y="281"/>
                  <a:pt x="2888" y="278"/>
                  <a:pt x="2882" y="276"/>
                </a:cubicBezTo>
                <a:cubicBezTo>
                  <a:pt x="2900" y="229"/>
                  <a:pt x="2943" y="251"/>
                  <a:pt x="2976" y="222"/>
                </a:cubicBezTo>
                <a:cubicBezTo>
                  <a:pt x="2989" y="222"/>
                  <a:pt x="2989" y="222"/>
                  <a:pt x="2989" y="222"/>
                </a:cubicBezTo>
                <a:cubicBezTo>
                  <a:pt x="2971" y="207"/>
                  <a:pt x="2972" y="216"/>
                  <a:pt x="2962" y="189"/>
                </a:cubicBezTo>
                <a:cubicBezTo>
                  <a:pt x="2915" y="184"/>
                  <a:pt x="2868" y="180"/>
                  <a:pt x="2821" y="175"/>
                </a:cubicBezTo>
                <a:cubicBezTo>
                  <a:pt x="2808" y="175"/>
                  <a:pt x="2808" y="175"/>
                  <a:pt x="2808" y="175"/>
                </a:cubicBezTo>
                <a:cubicBezTo>
                  <a:pt x="2814" y="162"/>
                  <a:pt x="2821" y="148"/>
                  <a:pt x="2828" y="135"/>
                </a:cubicBezTo>
                <a:cubicBezTo>
                  <a:pt x="2825" y="134"/>
                  <a:pt x="2812" y="131"/>
                  <a:pt x="2821" y="128"/>
                </a:cubicBezTo>
                <a:cubicBezTo>
                  <a:pt x="2801" y="111"/>
                  <a:pt x="2766" y="107"/>
                  <a:pt x="2727" y="108"/>
                </a:cubicBezTo>
                <a:cubicBezTo>
                  <a:pt x="2739" y="95"/>
                  <a:pt x="2727" y="103"/>
                  <a:pt x="2747" y="95"/>
                </a:cubicBezTo>
                <a:cubicBezTo>
                  <a:pt x="2649" y="92"/>
                  <a:pt x="2550" y="90"/>
                  <a:pt x="2452" y="88"/>
                </a:cubicBezTo>
                <a:cubicBezTo>
                  <a:pt x="2449" y="84"/>
                  <a:pt x="2447" y="79"/>
                  <a:pt x="2445" y="75"/>
                </a:cubicBezTo>
                <a:cubicBezTo>
                  <a:pt x="2532" y="72"/>
                  <a:pt x="2620" y="70"/>
                  <a:pt x="2707" y="68"/>
                </a:cubicBezTo>
                <a:cubicBezTo>
                  <a:pt x="2707" y="61"/>
                  <a:pt x="2707" y="61"/>
                  <a:pt x="2707" y="61"/>
                </a:cubicBezTo>
                <a:cubicBezTo>
                  <a:pt x="2373" y="29"/>
                  <a:pt x="2172" y="74"/>
                  <a:pt x="1887" y="54"/>
                </a:cubicBezTo>
                <a:cubicBezTo>
                  <a:pt x="1128" y="54"/>
                  <a:pt x="1128" y="54"/>
                  <a:pt x="1128" y="54"/>
                </a:cubicBezTo>
                <a:cubicBezTo>
                  <a:pt x="1128" y="48"/>
                  <a:pt x="1128" y="48"/>
                  <a:pt x="1128" y="48"/>
                </a:cubicBezTo>
                <a:cubicBezTo>
                  <a:pt x="1728" y="41"/>
                  <a:pt x="2329" y="34"/>
                  <a:pt x="2929" y="28"/>
                </a:cubicBezTo>
                <a:cubicBezTo>
                  <a:pt x="2929" y="21"/>
                  <a:pt x="2929" y="21"/>
                  <a:pt x="2929" y="21"/>
                </a:cubicBezTo>
                <a:cubicBezTo>
                  <a:pt x="1997" y="19"/>
                  <a:pt x="1065" y="16"/>
                  <a:pt x="134" y="14"/>
                </a:cubicBezTo>
                <a:cubicBezTo>
                  <a:pt x="169" y="58"/>
                  <a:pt x="276" y="0"/>
                  <a:pt x="329" y="28"/>
                </a:cubicBezTo>
                <a:cubicBezTo>
                  <a:pt x="434" y="83"/>
                  <a:pt x="944" y="42"/>
                  <a:pt x="1121" y="41"/>
                </a:cubicBezTo>
                <a:cubicBezTo>
                  <a:pt x="1071" y="75"/>
                  <a:pt x="515" y="47"/>
                  <a:pt x="295" y="75"/>
                </a:cubicBezTo>
                <a:cubicBezTo>
                  <a:pt x="333" y="89"/>
                  <a:pt x="407" y="74"/>
                  <a:pt x="436" y="95"/>
                </a:cubicBezTo>
                <a:cubicBezTo>
                  <a:pt x="335" y="95"/>
                  <a:pt x="100" y="107"/>
                  <a:pt x="73" y="142"/>
                </a:cubicBezTo>
                <a:cubicBezTo>
                  <a:pt x="53" y="142"/>
                  <a:pt x="53" y="142"/>
                  <a:pt x="53" y="142"/>
                </a:cubicBezTo>
                <a:cubicBezTo>
                  <a:pt x="53" y="162"/>
                  <a:pt x="53" y="162"/>
                  <a:pt x="53" y="162"/>
                </a:cubicBezTo>
                <a:cubicBezTo>
                  <a:pt x="100" y="164"/>
                  <a:pt x="147" y="166"/>
                  <a:pt x="194" y="169"/>
                </a:cubicBezTo>
                <a:cubicBezTo>
                  <a:pt x="194" y="175"/>
                  <a:pt x="194" y="175"/>
                  <a:pt x="194" y="175"/>
                </a:cubicBezTo>
                <a:cubicBezTo>
                  <a:pt x="150" y="204"/>
                  <a:pt x="77" y="205"/>
                  <a:pt x="0" y="202"/>
                </a:cubicBezTo>
                <a:cubicBezTo>
                  <a:pt x="78" y="209"/>
                  <a:pt x="156" y="216"/>
                  <a:pt x="235" y="222"/>
                </a:cubicBezTo>
                <a:cubicBezTo>
                  <a:pt x="177" y="229"/>
                  <a:pt x="118" y="236"/>
                  <a:pt x="60" y="242"/>
                </a:cubicBezTo>
                <a:cubicBezTo>
                  <a:pt x="100" y="251"/>
                  <a:pt x="141" y="260"/>
                  <a:pt x="181" y="269"/>
                </a:cubicBezTo>
                <a:cubicBezTo>
                  <a:pt x="181" y="276"/>
                  <a:pt x="181" y="276"/>
                  <a:pt x="181" y="276"/>
                </a:cubicBezTo>
                <a:cubicBezTo>
                  <a:pt x="170" y="285"/>
                  <a:pt x="159" y="294"/>
                  <a:pt x="147" y="303"/>
                </a:cubicBezTo>
                <a:cubicBezTo>
                  <a:pt x="131" y="321"/>
                  <a:pt x="160" y="310"/>
                  <a:pt x="141" y="330"/>
                </a:cubicBezTo>
                <a:cubicBezTo>
                  <a:pt x="159" y="332"/>
                  <a:pt x="177" y="334"/>
                  <a:pt x="194" y="337"/>
                </a:cubicBezTo>
                <a:cubicBezTo>
                  <a:pt x="174" y="376"/>
                  <a:pt x="68" y="373"/>
                  <a:pt x="53" y="370"/>
                </a:cubicBezTo>
                <a:cubicBezTo>
                  <a:pt x="79" y="417"/>
                  <a:pt x="121" y="383"/>
                  <a:pt x="168" y="404"/>
                </a:cubicBezTo>
                <a:cubicBezTo>
                  <a:pt x="138" y="426"/>
                  <a:pt x="101" y="433"/>
                  <a:pt x="73" y="444"/>
                </a:cubicBezTo>
                <a:cubicBezTo>
                  <a:pt x="87" y="455"/>
                  <a:pt x="83" y="453"/>
                  <a:pt x="107" y="457"/>
                </a:cubicBezTo>
                <a:cubicBezTo>
                  <a:pt x="89" y="462"/>
                  <a:pt x="71" y="466"/>
                  <a:pt x="53" y="471"/>
                </a:cubicBezTo>
                <a:cubicBezTo>
                  <a:pt x="87" y="498"/>
                  <a:pt x="109" y="512"/>
                  <a:pt x="168" y="511"/>
                </a:cubicBezTo>
                <a:cubicBezTo>
                  <a:pt x="121" y="522"/>
                  <a:pt x="73" y="534"/>
                  <a:pt x="26" y="545"/>
                </a:cubicBezTo>
                <a:cubicBezTo>
                  <a:pt x="82" y="554"/>
                  <a:pt x="138" y="563"/>
                  <a:pt x="194" y="572"/>
                </a:cubicBezTo>
                <a:cubicBezTo>
                  <a:pt x="188" y="576"/>
                  <a:pt x="181" y="581"/>
                  <a:pt x="174" y="585"/>
                </a:cubicBezTo>
                <a:cubicBezTo>
                  <a:pt x="164" y="614"/>
                  <a:pt x="175" y="603"/>
                  <a:pt x="174" y="639"/>
                </a:cubicBezTo>
                <a:cubicBezTo>
                  <a:pt x="203" y="641"/>
                  <a:pt x="232" y="643"/>
                  <a:pt x="262" y="646"/>
                </a:cubicBezTo>
                <a:cubicBezTo>
                  <a:pt x="238" y="667"/>
                  <a:pt x="209" y="674"/>
                  <a:pt x="161" y="672"/>
                </a:cubicBezTo>
                <a:cubicBezTo>
                  <a:pt x="190" y="702"/>
                  <a:pt x="297" y="697"/>
                  <a:pt x="349" y="699"/>
                </a:cubicBezTo>
                <a:cubicBezTo>
                  <a:pt x="289" y="726"/>
                  <a:pt x="174" y="715"/>
                  <a:pt x="94" y="713"/>
                </a:cubicBezTo>
                <a:cubicBezTo>
                  <a:pt x="151" y="775"/>
                  <a:pt x="369" y="709"/>
                  <a:pt x="470" y="746"/>
                </a:cubicBezTo>
                <a:cubicBezTo>
                  <a:pt x="414" y="751"/>
                  <a:pt x="358" y="755"/>
                  <a:pt x="302" y="760"/>
                </a:cubicBezTo>
                <a:cubicBezTo>
                  <a:pt x="300" y="766"/>
                  <a:pt x="297" y="773"/>
                  <a:pt x="295" y="780"/>
                </a:cubicBezTo>
                <a:cubicBezTo>
                  <a:pt x="1016" y="800"/>
                  <a:pt x="1894" y="794"/>
                  <a:pt x="2680" y="793"/>
                </a:cubicBezTo>
                <a:cubicBezTo>
                  <a:pt x="2676" y="787"/>
                  <a:pt x="2671" y="780"/>
                  <a:pt x="2667" y="773"/>
                </a:cubicBezTo>
                <a:cubicBezTo>
                  <a:pt x="2709" y="771"/>
                  <a:pt x="2752" y="769"/>
                  <a:pt x="2794" y="766"/>
                </a:cubicBezTo>
                <a:cubicBezTo>
                  <a:pt x="2765" y="745"/>
                  <a:pt x="2705" y="739"/>
                  <a:pt x="2640" y="738"/>
                </a:cubicBezTo>
                <a:cubicBezTo>
                  <a:pt x="2577" y="741"/>
                  <a:pt x="2514" y="743"/>
                  <a:pt x="2451" y="745"/>
                </a:cubicBezTo>
                <a:cubicBezTo>
                  <a:pt x="2441" y="746"/>
                  <a:pt x="2433" y="746"/>
                  <a:pt x="2425" y="746"/>
                </a:cubicBezTo>
                <a:cubicBezTo>
                  <a:pt x="2433" y="746"/>
                  <a:pt x="2442" y="746"/>
                  <a:pt x="2451" y="745"/>
                </a:cubicBezTo>
                <a:cubicBezTo>
                  <a:pt x="2503" y="743"/>
                  <a:pt x="2574" y="738"/>
                  <a:pt x="2640" y="738"/>
                </a:cubicBezTo>
                <a:cubicBezTo>
                  <a:pt x="2689" y="737"/>
                  <a:pt x="2738" y="735"/>
                  <a:pt x="2788" y="733"/>
                </a:cubicBezTo>
                <a:cubicBezTo>
                  <a:pt x="2792" y="726"/>
                  <a:pt x="2797" y="719"/>
                  <a:pt x="2801" y="713"/>
                </a:cubicBezTo>
                <a:cubicBezTo>
                  <a:pt x="2687" y="713"/>
                  <a:pt x="2687" y="713"/>
                  <a:pt x="2687" y="713"/>
                </a:cubicBezTo>
                <a:cubicBezTo>
                  <a:pt x="2685" y="708"/>
                  <a:pt x="2682" y="704"/>
                  <a:pt x="2680" y="699"/>
                </a:cubicBezTo>
                <a:cubicBezTo>
                  <a:pt x="2725" y="697"/>
                  <a:pt x="2770" y="695"/>
                  <a:pt x="2814" y="693"/>
                </a:cubicBezTo>
                <a:cubicBezTo>
                  <a:pt x="2814" y="686"/>
                  <a:pt x="2814" y="686"/>
                  <a:pt x="2814" y="686"/>
                </a:cubicBezTo>
                <a:cubicBezTo>
                  <a:pt x="2765" y="684"/>
                  <a:pt x="2716" y="681"/>
                  <a:pt x="2667" y="679"/>
                </a:cubicBezTo>
                <a:cubicBezTo>
                  <a:pt x="2745" y="666"/>
                  <a:pt x="2823" y="652"/>
                  <a:pt x="2902" y="639"/>
                </a:cubicBezTo>
                <a:cubicBezTo>
                  <a:pt x="2897" y="630"/>
                  <a:pt x="2893" y="621"/>
                  <a:pt x="2888" y="612"/>
                </a:cubicBezTo>
                <a:cubicBezTo>
                  <a:pt x="2924" y="596"/>
                  <a:pt x="2963" y="584"/>
                  <a:pt x="3016" y="578"/>
                </a:cubicBezTo>
                <a:cubicBezTo>
                  <a:pt x="3016" y="572"/>
                  <a:pt x="3016" y="572"/>
                  <a:pt x="3016" y="572"/>
                </a:cubicBezTo>
                <a:cubicBezTo>
                  <a:pt x="2971" y="569"/>
                  <a:pt x="2926" y="567"/>
                  <a:pt x="2882" y="565"/>
                </a:cubicBezTo>
                <a:cubicBezTo>
                  <a:pt x="2882" y="558"/>
                  <a:pt x="2882" y="558"/>
                  <a:pt x="2882" y="558"/>
                </a:cubicBezTo>
                <a:cubicBezTo>
                  <a:pt x="2917" y="556"/>
                  <a:pt x="2953" y="554"/>
                  <a:pt x="2989" y="552"/>
                </a:cubicBezTo>
                <a:cubicBezTo>
                  <a:pt x="2991" y="547"/>
                  <a:pt x="2994" y="543"/>
                  <a:pt x="2996" y="538"/>
                </a:cubicBezTo>
                <a:cubicBezTo>
                  <a:pt x="2985" y="534"/>
                  <a:pt x="2973" y="529"/>
                  <a:pt x="2962" y="525"/>
                </a:cubicBezTo>
                <a:cubicBezTo>
                  <a:pt x="2949" y="525"/>
                  <a:pt x="2949" y="525"/>
                  <a:pt x="2949" y="525"/>
                </a:cubicBezTo>
                <a:cubicBezTo>
                  <a:pt x="2963" y="513"/>
                  <a:pt x="2967" y="513"/>
                  <a:pt x="2996" y="511"/>
                </a:cubicBezTo>
                <a:cubicBezTo>
                  <a:pt x="3000" y="502"/>
                  <a:pt x="3005" y="493"/>
                  <a:pt x="3009" y="484"/>
                </a:cubicBezTo>
                <a:cubicBezTo>
                  <a:pt x="2908" y="484"/>
                  <a:pt x="2908" y="484"/>
                  <a:pt x="2908" y="484"/>
                </a:cubicBezTo>
                <a:cubicBezTo>
                  <a:pt x="2928" y="468"/>
                  <a:pt x="2960" y="464"/>
                  <a:pt x="2996" y="464"/>
                </a:cubicBezTo>
                <a:cubicBezTo>
                  <a:pt x="2986" y="452"/>
                  <a:pt x="2989" y="453"/>
                  <a:pt x="2976" y="444"/>
                </a:cubicBezTo>
                <a:cubicBezTo>
                  <a:pt x="2973" y="431"/>
                  <a:pt x="3018" y="389"/>
                  <a:pt x="3029" y="377"/>
                </a:cubicBezTo>
                <a:cubicBezTo>
                  <a:pt x="3029" y="370"/>
                  <a:pt x="3029" y="370"/>
                  <a:pt x="3029" y="370"/>
                </a:cubicBezTo>
                <a:cubicBezTo>
                  <a:pt x="3009" y="368"/>
                  <a:pt x="2989" y="366"/>
                  <a:pt x="2969" y="363"/>
                </a:cubicBezTo>
                <a:cubicBezTo>
                  <a:pt x="2973" y="357"/>
                  <a:pt x="2978" y="350"/>
                  <a:pt x="2982" y="343"/>
                </a:cubicBezTo>
                <a:close/>
                <a:moveTo>
                  <a:pt x="228" y="75"/>
                </a:moveTo>
                <a:cubicBezTo>
                  <a:pt x="237" y="77"/>
                  <a:pt x="246" y="79"/>
                  <a:pt x="255" y="81"/>
                </a:cubicBezTo>
                <a:cubicBezTo>
                  <a:pt x="255" y="75"/>
                  <a:pt x="255" y="75"/>
                  <a:pt x="255" y="75"/>
                </a:cubicBezTo>
                <a:lnTo>
                  <a:pt x="228" y="75"/>
                </a:lnTo>
                <a:close/>
                <a:moveTo>
                  <a:pt x="262" y="75"/>
                </a:moveTo>
                <a:cubicBezTo>
                  <a:pt x="271" y="77"/>
                  <a:pt x="280" y="79"/>
                  <a:pt x="288" y="81"/>
                </a:cubicBezTo>
                <a:cubicBezTo>
                  <a:pt x="288" y="75"/>
                  <a:pt x="288" y="75"/>
                  <a:pt x="288" y="75"/>
                </a:cubicBezTo>
                <a:lnTo>
                  <a:pt x="262" y="75"/>
                </a:lnTo>
                <a:close/>
                <a:moveTo>
                  <a:pt x="2841" y="155"/>
                </a:moveTo>
                <a:cubicBezTo>
                  <a:pt x="2839" y="148"/>
                  <a:pt x="2837" y="142"/>
                  <a:pt x="2835" y="135"/>
                </a:cubicBezTo>
                <a:cubicBezTo>
                  <a:pt x="2835" y="155"/>
                  <a:pt x="2835" y="155"/>
                  <a:pt x="2835" y="155"/>
                </a:cubicBezTo>
                <a:lnTo>
                  <a:pt x="2841" y="155"/>
                </a:lnTo>
                <a:close/>
                <a:moveTo>
                  <a:pt x="2875" y="155"/>
                </a:moveTo>
                <a:cubicBezTo>
                  <a:pt x="2873" y="148"/>
                  <a:pt x="2870" y="142"/>
                  <a:pt x="2868" y="135"/>
                </a:cubicBezTo>
                <a:cubicBezTo>
                  <a:pt x="2868" y="155"/>
                  <a:pt x="2868" y="155"/>
                  <a:pt x="2868" y="155"/>
                </a:cubicBezTo>
                <a:lnTo>
                  <a:pt x="2875" y="155"/>
                </a:lnTo>
                <a:close/>
                <a:moveTo>
                  <a:pt x="1780" y="814"/>
                </a:moveTo>
                <a:cubicBezTo>
                  <a:pt x="309" y="814"/>
                  <a:pt x="309" y="814"/>
                  <a:pt x="309" y="814"/>
                </a:cubicBezTo>
                <a:cubicBezTo>
                  <a:pt x="375" y="863"/>
                  <a:pt x="758" y="834"/>
                  <a:pt x="880" y="834"/>
                </a:cubicBezTo>
                <a:cubicBezTo>
                  <a:pt x="2432" y="834"/>
                  <a:pt x="2432" y="834"/>
                  <a:pt x="2432" y="834"/>
                </a:cubicBezTo>
                <a:cubicBezTo>
                  <a:pt x="2277" y="770"/>
                  <a:pt x="1973" y="814"/>
                  <a:pt x="1780" y="814"/>
                </a:cubicBezTo>
                <a:close/>
              </a:path>
            </a:pathLst>
          </a:custGeom>
          <a:solidFill>
            <a:srgbClr val="33CCCC">
              <a:alpha val="82000"/>
            </a:srgbClr>
          </a:solidFill>
          <a:ln>
            <a:noFill/>
          </a:ln>
        </p:spPr>
        <p:txBody>
          <a:bodyPr vert="horz" wrap="square" lIns="68580" tIns="34290" rIns="68580" bIns="34290" numCol="1" anchor="t" anchorCtr="0" compatLnSpc="1">
            <a:prstTxWarp prst="textNoShape">
              <a:avLst/>
            </a:prstTxWarp>
          </a:bodyPr>
          <a:lstStyle/>
          <a:p>
            <a:endParaRPr lang="en-US" sz="1050" dirty="0">
              <a:latin typeface="Calibri"/>
            </a:endParaRPr>
          </a:p>
        </p:txBody>
      </p:sp>
      <p:sp>
        <p:nvSpPr>
          <p:cNvPr id="104" name="Freeform 11">
            <a:extLst>
              <a:ext uri="{FF2B5EF4-FFF2-40B4-BE49-F238E27FC236}">
                <a16:creationId xmlns:a16="http://schemas.microsoft.com/office/drawing/2014/main" id="{A48D2AA1-6528-481E-ABD6-7CDA1690538A}"/>
              </a:ext>
            </a:extLst>
          </p:cNvPr>
          <p:cNvSpPr>
            <a:spLocks noEditPoints="1"/>
          </p:cNvSpPr>
          <p:nvPr/>
        </p:nvSpPr>
        <p:spPr bwMode="auto">
          <a:xfrm rot="2633739">
            <a:off x="-1318851" y="3729217"/>
            <a:ext cx="2344055" cy="548312"/>
          </a:xfrm>
          <a:custGeom>
            <a:avLst/>
            <a:gdLst>
              <a:gd name="T0" fmla="*/ 2895 w 3029"/>
              <a:gd name="T1" fmla="*/ 337 h 863"/>
              <a:gd name="T2" fmla="*/ 3029 w 3029"/>
              <a:gd name="T3" fmla="*/ 310 h 863"/>
              <a:gd name="T4" fmla="*/ 2882 w 3029"/>
              <a:gd name="T5" fmla="*/ 276 h 863"/>
              <a:gd name="T6" fmla="*/ 2989 w 3029"/>
              <a:gd name="T7" fmla="*/ 222 h 863"/>
              <a:gd name="T8" fmla="*/ 2821 w 3029"/>
              <a:gd name="T9" fmla="*/ 175 h 863"/>
              <a:gd name="T10" fmla="*/ 2828 w 3029"/>
              <a:gd name="T11" fmla="*/ 135 h 863"/>
              <a:gd name="T12" fmla="*/ 2727 w 3029"/>
              <a:gd name="T13" fmla="*/ 108 h 863"/>
              <a:gd name="T14" fmla="*/ 2452 w 3029"/>
              <a:gd name="T15" fmla="*/ 88 h 863"/>
              <a:gd name="T16" fmla="*/ 2707 w 3029"/>
              <a:gd name="T17" fmla="*/ 68 h 863"/>
              <a:gd name="T18" fmla="*/ 1887 w 3029"/>
              <a:gd name="T19" fmla="*/ 54 h 863"/>
              <a:gd name="T20" fmla="*/ 1128 w 3029"/>
              <a:gd name="T21" fmla="*/ 48 h 863"/>
              <a:gd name="T22" fmla="*/ 2929 w 3029"/>
              <a:gd name="T23" fmla="*/ 21 h 863"/>
              <a:gd name="T24" fmla="*/ 329 w 3029"/>
              <a:gd name="T25" fmla="*/ 28 h 863"/>
              <a:gd name="T26" fmla="*/ 295 w 3029"/>
              <a:gd name="T27" fmla="*/ 75 h 863"/>
              <a:gd name="T28" fmla="*/ 73 w 3029"/>
              <a:gd name="T29" fmla="*/ 142 h 863"/>
              <a:gd name="T30" fmla="*/ 53 w 3029"/>
              <a:gd name="T31" fmla="*/ 162 h 863"/>
              <a:gd name="T32" fmla="*/ 194 w 3029"/>
              <a:gd name="T33" fmla="*/ 175 h 863"/>
              <a:gd name="T34" fmla="*/ 235 w 3029"/>
              <a:gd name="T35" fmla="*/ 222 h 863"/>
              <a:gd name="T36" fmla="*/ 181 w 3029"/>
              <a:gd name="T37" fmla="*/ 269 h 863"/>
              <a:gd name="T38" fmla="*/ 147 w 3029"/>
              <a:gd name="T39" fmla="*/ 303 h 863"/>
              <a:gd name="T40" fmla="*/ 194 w 3029"/>
              <a:gd name="T41" fmla="*/ 337 h 863"/>
              <a:gd name="T42" fmla="*/ 168 w 3029"/>
              <a:gd name="T43" fmla="*/ 404 h 863"/>
              <a:gd name="T44" fmla="*/ 107 w 3029"/>
              <a:gd name="T45" fmla="*/ 457 h 863"/>
              <a:gd name="T46" fmla="*/ 168 w 3029"/>
              <a:gd name="T47" fmla="*/ 511 h 863"/>
              <a:gd name="T48" fmla="*/ 194 w 3029"/>
              <a:gd name="T49" fmla="*/ 572 h 863"/>
              <a:gd name="T50" fmla="*/ 174 w 3029"/>
              <a:gd name="T51" fmla="*/ 639 h 863"/>
              <a:gd name="T52" fmla="*/ 161 w 3029"/>
              <a:gd name="T53" fmla="*/ 672 h 863"/>
              <a:gd name="T54" fmla="*/ 94 w 3029"/>
              <a:gd name="T55" fmla="*/ 713 h 863"/>
              <a:gd name="T56" fmla="*/ 302 w 3029"/>
              <a:gd name="T57" fmla="*/ 760 h 863"/>
              <a:gd name="T58" fmla="*/ 2680 w 3029"/>
              <a:gd name="T59" fmla="*/ 793 h 863"/>
              <a:gd name="T60" fmla="*/ 2794 w 3029"/>
              <a:gd name="T61" fmla="*/ 766 h 863"/>
              <a:gd name="T62" fmla="*/ 2451 w 3029"/>
              <a:gd name="T63" fmla="*/ 745 h 863"/>
              <a:gd name="T64" fmla="*/ 2451 w 3029"/>
              <a:gd name="T65" fmla="*/ 745 h 863"/>
              <a:gd name="T66" fmla="*/ 2788 w 3029"/>
              <a:gd name="T67" fmla="*/ 733 h 863"/>
              <a:gd name="T68" fmla="*/ 2687 w 3029"/>
              <a:gd name="T69" fmla="*/ 713 h 863"/>
              <a:gd name="T70" fmla="*/ 2814 w 3029"/>
              <a:gd name="T71" fmla="*/ 693 h 863"/>
              <a:gd name="T72" fmla="*/ 2667 w 3029"/>
              <a:gd name="T73" fmla="*/ 679 h 863"/>
              <a:gd name="T74" fmla="*/ 2888 w 3029"/>
              <a:gd name="T75" fmla="*/ 612 h 863"/>
              <a:gd name="T76" fmla="*/ 3016 w 3029"/>
              <a:gd name="T77" fmla="*/ 572 h 863"/>
              <a:gd name="T78" fmla="*/ 2882 w 3029"/>
              <a:gd name="T79" fmla="*/ 558 h 863"/>
              <a:gd name="T80" fmla="*/ 2996 w 3029"/>
              <a:gd name="T81" fmla="*/ 538 h 863"/>
              <a:gd name="T82" fmla="*/ 2949 w 3029"/>
              <a:gd name="T83" fmla="*/ 525 h 863"/>
              <a:gd name="T84" fmla="*/ 3009 w 3029"/>
              <a:gd name="T85" fmla="*/ 484 h 863"/>
              <a:gd name="T86" fmla="*/ 2996 w 3029"/>
              <a:gd name="T87" fmla="*/ 464 h 863"/>
              <a:gd name="T88" fmla="*/ 3029 w 3029"/>
              <a:gd name="T89" fmla="*/ 377 h 863"/>
              <a:gd name="T90" fmla="*/ 2969 w 3029"/>
              <a:gd name="T91" fmla="*/ 363 h 863"/>
              <a:gd name="T92" fmla="*/ 228 w 3029"/>
              <a:gd name="T93" fmla="*/ 75 h 863"/>
              <a:gd name="T94" fmla="*/ 255 w 3029"/>
              <a:gd name="T95" fmla="*/ 75 h 863"/>
              <a:gd name="T96" fmla="*/ 262 w 3029"/>
              <a:gd name="T97" fmla="*/ 75 h 863"/>
              <a:gd name="T98" fmla="*/ 288 w 3029"/>
              <a:gd name="T99" fmla="*/ 75 h 863"/>
              <a:gd name="T100" fmla="*/ 2841 w 3029"/>
              <a:gd name="T101" fmla="*/ 155 h 863"/>
              <a:gd name="T102" fmla="*/ 2835 w 3029"/>
              <a:gd name="T103" fmla="*/ 155 h 863"/>
              <a:gd name="T104" fmla="*/ 2875 w 3029"/>
              <a:gd name="T105" fmla="*/ 155 h 863"/>
              <a:gd name="T106" fmla="*/ 2868 w 3029"/>
              <a:gd name="T107" fmla="*/ 155 h 863"/>
              <a:gd name="T108" fmla="*/ 1780 w 3029"/>
              <a:gd name="T109" fmla="*/ 814 h 863"/>
              <a:gd name="T110" fmla="*/ 880 w 3029"/>
              <a:gd name="T111" fmla="*/ 834 h 863"/>
              <a:gd name="T112" fmla="*/ 1780 w 3029"/>
              <a:gd name="T113" fmla="*/ 81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29" h="863">
                <a:moveTo>
                  <a:pt x="2982" y="343"/>
                </a:moveTo>
                <a:cubicBezTo>
                  <a:pt x="2953" y="341"/>
                  <a:pt x="2924" y="339"/>
                  <a:pt x="2895" y="337"/>
                </a:cubicBezTo>
                <a:cubicBezTo>
                  <a:pt x="2895" y="330"/>
                  <a:pt x="2895" y="330"/>
                  <a:pt x="2895" y="330"/>
                </a:cubicBezTo>
                <a:cubicBezTo>
                  <a:pt x="2940" y="323"/>
                  <a:pt x="2985" y="316"/>
                  <a:pt x="3029" y="310"/>
                </a:cubicBezTo>
                <a:cubicBezTo>
                  <a:pt x="3000" y="279"/>
                  <a:pt x="2929" y="278"/>
                  <a:pt x="2902" y="283"/>
                </a:cubicBezTo>
                <a:cubicBezTo>
                  <a:pt x="2895" y="281"/>
                  <a:pt x="2888" y="278"/>
                  <a:pt x="2882" y="276"/>
                </a:cubicBezTo>
                <a:cubicBezTo>
                  <a:pt x="2900" y="229"/>
                  <a:pt x="2943" y="251"/>
                  <a:pt x="2976" y="222"/>
                </a:cubicBezTo>
                <a:cubicBezTo>
                  <a:pt x="2989" y="222"/>
                  <a:pt x="2989" y="222"/>
                  <a:pt x="2989" y="222"/>
                </a:cubicBezTo>
                <a:cubicBezTo>
                  <a:pt x="2971" y="207"/>
                  <a:pt x="2972" y="216"/>
                  <a:pt x="2962" y="189"/>
                </a:cubicBezTo>
                <a:cubicBezTo>
                  <a:pt x="2915" y="184"/>
                  <a:pt x="2868" y="180"/>
                  <a:pt x="2821" y="175"/>
                </a:cubicBezTo>
                <a:cubicBezTo>
                  <a:pt x="2808" y="175"/>
                  <a:pt x="2808" y="175"/>
                  <a:pt x="2808" y="175"/>
                </a:cubicBezTo>
                <a:cubicBezTo>
                  <a:pt x="2814" y="162"/>
                  <a:pt x="2821" y="148"/>
                  <a:pt x="2828" y="135"/>
                </a:cubicBezTo>
                <a:cubicBezTo>
                  <a:pt x="2825" y="134"/>
                  <a:pt x="2812" y="131"/>
                  <a:pt x="2821" y="128"/>
                </a:cubicBezTo>
                <a:cubicBezTo>
                  <a:pt x="2801" y="111"/>
                  <a:pt x="2766" y="107"/>
                  <a:pt x="2727" y="108"/>
                </a:cubicBezTo>
                <a:cubicBezTo>
                  <a:pt x="2739" y="95"/>
                  <a:pt x="2727" y="103"/>
                  <a:pt x="2747" y="95"/>
                </a:cubicBezTo>
                <a:cubicBezTo>
                  <a:pt x="2649" y="92"/>
                  <a:pt x="2550" y="90"/>
                  <a:pt x="2452" y="88"/>
                </a:cubicBezTo>
                <a:cubicBezTo>
                  <a:pt x="2449" y="84"/>
                  <a:pt x="2447" y="79"/>
                  <a:pt x="2445" y="75"/>
                </a:cubicBezTo>
                <a:cubicBezTo>
                  <a:pt x="2532" y="72"/>
                  <a:pt x="2620" y="70"/>
                  <a:pt x="2707" y="68"/>
                </a:cubicBezTo>
                <a:cubicBezTo>
                  <a:pt x="2707" y="61"/>
                  <a:pt x="2707" y="61"/>
                  <a:pt x="2707" y="61"/>
                </a:cubicBezTo>
                <a:cubicBezTo>
                  <a:pt x="2373" y="29"/>
                  <a:pt x="2172" y="74"/>
                  <a:pt x="1887" y="54"/>
                </a:cubicBezTo>
                <a:cubicBezTo>
                  <a:pt x="1128" y="54"/>
                  <a:pt x="1128" y="54"/>
                  <a:pt x="1128" y="54"/>
                </a:cubicBezTo>
                <a:cubicBezTo>
                  <a:pt x="1128" y="48"/>
                  <a:pt x="1128" y="48"/>
                  <a:pt x="1128" y="48"/>
                </a:cubicBezTo>
                <a:cubicBezTo>
                  <a:pt x="1728" y="41"/>
                  <a:pt x="2329" y="34"/>
                  <a:pt x="2929" y="28"/>
                </a:cubicBezTo>
                <a:cubicBezTo>
                  <a:pt x="2929" y="21"/>
                  <a:pt x="2929" y="21"/>
                  <a:pt x="2929" y="21"/>
                </a:cubicBezTo>
                <a:cubicBezTo>
                  <a:pt x="1997" y="19"/>
                  <a:pt x="1065" y="16"/>
                  <a:pt x="134" y="14"/>
                </a:cubicBezTo>
                <a:cubicBezTo>
                  <a:pt x="169" y="58"/>
                  <a:pt x="276" y="0"/>
                  <a:pt x="329" y="28"/>
                </a:cubicBezTo>
                <a:cubicBezTo>
                  <a:pt x="434" y="83"/>
                  <a:pt x="944" y="42"/>
                  <a:pt x="1121" y="41"/>
                </a:cubicBezTo>
                <a:cubicBezTo>
                  <a:pt x="1071" y="75"/>
                  <a:pt x="515" y="47"/>
                  <a:pt x="295" y="75"/>
                </a:cubicBezTo>
                <a:cubicBezTo>
                  <a:pt x="333" y="89"/>
                  <a:pt x="407" y="74"/>
                  <a:pt x="436" y="95"/>
                </a:cubicBezTo>
                <a:cubicBezTo>
                  <a:pt x="335" y="95"/>
                  <a:pt x="100" y="107"/>
                  <a:pt x="73" y="142"/>
                </a:cubicBezTo>
                <a:cubicBezTo>
                  <a:pt x="53" y="142"/>
                  <a:pt x="53" y="142"/>
                  <a:pt x="53" y="142"/>
                </a:cubicBezTo>
                <a:cubicBezTo>
                  <a:pt x="53" y="162"/>
                  <a:pt x="53" y="162"/>
                  <a:pt x="53" y="162"/>
                </a:cubicBezTo>
                <a:cubicBezTo>
                  <a:pt x="100" y="164"/>
                  <a:pt x="147" y="166"/>
                  <a:pt x="194" y="169"/>
                </a:cubicBezTo>
                <a:cubicBezTo>
                  <a:pt x="194" y="175"/>
                  <a:pt x="194" y="175"/>
                  <a:pt x="194" y="175"/>
                </a:cubicBezTo>
                <a:cubicBezTo>
                  <a:pt x="150" y="204"/>
                  <a:pt x="77" y="205"/>
                  <a:pt x="0" y="202"/>
                </a:cubicBezTo>
                <a:cubicBezTo>
                  <a:pt x="78" y="209"/>
                  <a:pt x="156" y="216"/>
                  <a:pt x="235" y="222"/>
                </a:cubicBezTo>
                <a:cubicBezTo>
                  <a:pt x="177" y="229"/>
                  <a:pt x="118" y="236"/>
                  <a:pt x="60" y="242"/>
                </a:cubicBezTo>
                <a:cubicBezTo>
                  <a:pt x="100" y="251"/>
                  <a:pt x="141" y="260"/>
                  <a:pt x="181" y="269"/>
                </a:cubicBezTo>
                <a:cubicBezTo>
                  <a:pt x="181" y="276"/>
                  <a:pt x="181" y="276"/>
                  <a:pt x="181" y="276"/>
                </a:cubicBezTo>
                <a:cubicBezTo>
                  <a:pt x="170" y="285"/>
                  <a:pt x="159" y="294"/>
                  <a:pt x="147" y="303"/>
                </a:cubicBezTo>
                <a:cubicBezTo>
                  <a:pt x="131" y="321"/>
                  <a:pt x="160" y="310"/>
                  <a:pt x="141" y="330"/>
                </a:cubicBezTo>
                <a:cubicBezTo>
                  <a:pt x="159" y="332"/>
                  <a:pt x="177" y="334"/>
                  <a:pt x="194" y="337"/>
                </a:cubicBezTo>
                <a:cubicBezTo>
                  <a:pt x="174" y="376"/>
                  <a:pt x="68" y="373"/>
                  <a:pt x="53" y="370"/>
                </a:cubicBezTo>
                <a:cubicBezTo>
                  <a:pt x="79" y="417"/>
                  <a:pt x="121" y="383"/>
                  <a:pt x="168" y="404"/>
                </a:cubicBezTo>
                <a:cubicBezTo>
                  <a:pt x="138" y="426"/>
                  <a:pt x="101" y="433"/>
                  <a:pt x="73" y="444"/>
                </a:cubicBezTo>
                <a:cubicBezTo>
                  <a:pt x="87" y="455"/>
                  <a:pt x="83" y="453"/>
                  <a:pt x="107" y="457"/>
                </a:cubicBezTo>
                <a:cubicBezTo>
                  <a:pt x="89" y="462"/>
                  <a:pt x="71" y="466"/>
                  <a:pt x="53" y="471"/>
                </a:cubicBezTo>
                <a:cubicBezTo>
                  <a:pt x="87" y="498"/>
                  <a:pt x="109" y="512"/>
                  <a:pt x="168" y="511"/>
                </a:cubicBezTo>
                <a:cubicBezTo>
                  <a:pt x="121" y="522"/>
                  <a:pt x="73" y="534"/>
                  <a:pt x="26" y="545"/>
                </a:cubicBezTo>
                <a:cubicBezTo>
                  <a:pt x="82" y="554"/>
                  <a:pt x="138" y="563"/>
                  <a:pt x="194" y="572"/>
                </a:cubicBezTo>
                <a:cubicBezTo>
                  <a:pt x="188" y="576"/>
                  <a:pt x="181" y="581"/>
                  <a:pt x="174" y="585"/>
                </a:cubicBezTo>
                <a:cubicBezTo>
                  <a:pt x="164" y="614"/>
                  <a:pt x="175" y="603"/>
                  <a:pt x="174" y="639"/>
                </a:cubicBezTo>
                <a:cubicBezTo>
                  <a:pt x="203" y="641"/>
                  <a:pt x="232" y="643"/>
                  <a:pt x="262" y="646"/>
                </a:cubicBezTo>
                <a:cubicBezTo>
                  <a:pt x="238" y="667"/>
                  <a:pt x="209" y="674"/>
                  <a:pt x="161" y="672"/>
                </a:cubicBezTo>
                <a:cubicBezTo>
                  <a:pt x="190" y="702"/>
                  <a:pt x="297" y="697"/>
                  <a:pt x="349" y="699"/>
                </a:cubicBezTo>
                <a:cubicBezTo>
                  <a:pt x="289" y="726"/>
                  <a:pt x="174" y="715"/>
                  <a:pt x="94" y="713"/>
                </a:cubicBezTo>
                <a:cubicBezTo>
                  <a:pt x="151" y="775"/>
                  <a:pt x="369" y="709"/>
                  <a:pt x="470" y="746"/>
                </a:cubicBezTo>
                <a:cubicBezTo>
                  <a:pt x="414" y="751"/>
                  <a:pt x="358" y="755"/>
                  <a:pt x="302" y="760"/>
                </a:cubicBezTo>
                <a:cubicBezTo>
                  <a:pt x="300" y="766"/>
                  <a:pt x="297" y="773"/>
                  <a:pt x="295" y="780"/>
                </a:cubicBezTo>
                <a:cubicBezTo>
                  <a:pt x="1016" y="800"/>
                  <a:pt x="1894" y="794"/>
                  <a:pt x="2680" y="793"/>
                </a:cubicBezTo>
                <a:cubicBezTo>
                  <a:pt x="2676" y="787"/>
                  <a:pt x="2671" y="780"/>
                  <a:pt x="2667" y="773"/>
                </a:cubicBezTo>
                <a:cubicBezTo>
                  <a:pt x="2709" y="771"/>
                  <a:pt x="2752" y="769"/>
                  <a:pt x="2794" y="766"/>
                </a:cubicBezTo>
                <a:cubicBezTo>
                  <a:pt x="2765" y="745"/>
                  <a:pt x="2705" y="739"/>
                  <a:pt x="2640" y="738"/>
                </a:cubicBezTo>
                <a:cubicBezTo>
                  <a:pt x="2577" y="741"/>
                  <a:pt x="2514" y="743"/>
                  <a:pt x="2451" y="745"/>
                </a:cubicBezTo>
                <a:cubicBezTo>
                  <a:pt x="2441" y="746"/>
                  <a:pt x="2433" y="746"/>
                  <a:pt x="2425" y="746"/>
                </a:cubicBezTo>
                <a:cubicBezTo>
                  <a:pt x="2433" y="746"/>
                  <a:pt x="2442" y="746"/>
                  <a:pt x="2451" y="745"/>
                </a:cubicBezTo>
                <a:cubicBezTo>
                  <a:pt x="2503" y="743"/>
                  <a:pt x="2574" y="738"/>
                  <a:pt x="2640" y="738"/>
                </a:cubicBezTo>
                <a:cubicBezTo>
                  <a:pt x="2689" y="737"/>
                  <a:pt x="2738" y="735"/>
                  <a:pt x="2788" y="733"/>
                </a:cubicBezTo>
                <a:cubicBezTo>
                  <a:pt x="2792" y="726"/>
                  <a:pt x="2797" y="719"/>
                  <a:pt x="2801" y="713"/>
                </a:cubicBezTo>
                <a:cubicBezTo>
                  <a:pt x="2687" y="713"/>
                  <a:pt x="2687" y="713"/>
                  <a:pt x="2687" y="713"/>
                </a:cubicBezTo>
                <a:cubicBezTo>
                  <a:pt x="2685" y="708"/>
                  <a:pt x="2682" y="704"/>
                  <a:pt x="2680" y="699"/>
                </a:cubicBezTo>
                <a:cubicBezTo>
                  <a:pt x="2725" y="697"/>
                  <a:pt x="2770" y="695"/>
                  <a:pt x="2814" y="693"/>
                </a:cubicBezTo>
                <a:cubicBezTo>
                  <a:pt x="2814" y="686"/>
                  <a:pt x="2814" y="686"/>
                  <a:pt x="2814" y="686"/>
                </a:cubicBezTo>
                <a:cubicBezTo>
                  <a:pt x="2765" y="684"/>
                  <a:pt x="2716" y="681"/>
                  <a:pt x="2667" y="679"/>
                </a:cubicBezTo>
                <a:cubicBezTo>
                  <a:pt x="2745" y="666"/>
                  <a:pt x="2823" y="652"/>
                  <a:pt x="2902" y="639"/>
                </a:cubicBezTo>
                <a:cubicBezTo>
                  <a:pt x="2897" y="630"/>
                  <a:pt x="2893" y="621"/>
                  <a:pt x="2888" y="612"/>
                </a:cubicBezTo>
                <a:cubicBezTo>
                  <a:pt x="2924" y="596"/>
                  <a:pt x="2963" y="584"/>
                  <a:pt x="3016" y="578"/>
                </a:cubicBezTo>
                <a:cubicBezTo>
                  <a:pt x="3016" y="572"/>
                  <a:pt x="3016" y="572"/>
                  <a:pt x="3016" y="572"/>
                </a:cubicBezTo>
                <a:cubicBezTo>
                  <a:pt x="2971" y="569"/>
                  <a:pt x="2926" y="567"/>
                  <a:pt x="2882" y="565"/>
                </a:cubicBezTo>
                <a:cubicBezTo>
                  <a:pt x="2882" y="558"/>
                  <a:pt x="2882" y="558"/>
                  <a:pt x="2882" y="558"/>
                </a:cubicBezTo>
                <a:cubicBezTo>
                  <a:pt x="2917" y="556"/>
                  <a:pt x="2953" y="554"/>
                  <a:pt x="2989" y="552"/>
                </a:cubicBezTo>
                <a:cubicBezTo>
                  <a:pt x="2991" y="547"/>
                  <a:pt x="2994" y="543"/>
                  <a:pt x="2996" y="538"/>
                </a:cubicBezTo>
                <a:cubicBezTo>
                  <a:pt x="2985" y="534"/>
                  <a:pt x="2973" y="529"/>
                  <a:pt x="2962" y="525"/>
                </a:cubicBezTo>
                <a:cubicBezTo>
                  <a:pt x="2949" y="525"/>
                  <a:pt x="2949" y="525"/>
                  <a:pt x="2949" y="525"/>
                </a:cubicBezTo>
                <a:cubicBezTo>
                  <a:pt x="2963" y="513"/>
                  <a:pt x="2967" y="513"/>
                  <a:pt x="2996" y="511"/>
                </a:cubicBezTo>
                <a:cubicBezTo>
                  <a:pt x="3000" y="502"/>
                  <a:pt x="3005" y="493"/>
                  <a:pt x="3009" y="484"/>
                </a:cubicBezTo>
                <a:cubicBezTo>
                  <a:pt x="2908" y="484"/>
                  <a:pt x="2908" y="484"/>
                  <a:pt x="2908" y="484"/>
                </a:cubicBezTo>
                <a:cubicBezTo>
                  <a:pt x="2928" y="468"/>
                  <a:pt x="2960" y="464"/>
                  <a:pt x="2996" y="464"/>
                </a:cubicBezTo>
                <a:cubicBezTo>
                  <a:pt x="2986" y="452"/>
                  <a:pt x="2989" y="453"/>
                  <a:pt x="2976" y="444"/>
                </a:cubicBezTo>
                <a:cubicBezTo>
                  <a:pt x="2973" y="431"/>
                  <a:pt x="3018" y="389"/>
                  <a:pt x="3029" y="377"/>
                </a:cubicBezTo>
                <a:cubicBezTo>
                  <a:pt x="3029" y="370"/>
                  <a:pt x="3029" y="370"/>
                  <a:pt x="3029" y="370"/>
                </a:cubicBezTo>
                <a:cubicBezTo>
                  <a:pt x="3009" y="368"/>
                  <a:pt x="2989" y="366"/>
                  <a:pt x="2969" y="363"/>
                </a:cubicBezTo>
                <a:cubicBezTo>
                  <a:pt x="2973" y="357"/>
                  <a:pt x="2978" y="350"/>
                  <a:pt x="2982" y="343"/>
                </a:cubicBezTo>
                <a:close/>
                <a:moveTo>
                  <a:pt x="228" y="75"/>
                </a:moveTo>
                <a:cubicBezTo>
                  <a:pt x="237" y="77"/>
                  <a:pt x="246" y="79"/>
                  <a:pt x="255" y="81"/>
                </a:cubicBezTo>
                <a:cubicBezTo>
                  <a:pt x="255" y="75"/>
                  <a:pt x="255" y="75"/>
                  <a:pt x="255" y="75"/>
                </a:cubicBezTo>
                <a:lnTo>
                  <a:pt x="228" y="75"/>
                </a:lnTo>
                <a:close/>
                <a:moveTo>
                  <a:pt x="262" y="75"/>
                </a:moveTo>
                <a:cubicBezTo>
                  <a:pt x="271" y="77"/>
                  <a:pt x="280" y="79"/>
                  <a:pt x="288" y="81"/>
                </a:cubicBezTo>
                <a:cubicBezTo>
                  <a:pt x="288" y="75"/>
                  <a:pt x="288" y="75"/>
                  <a:pt x="288" y="75"/>
                </a:cubicBezTo>
                <a:lnTo>
                  <a:pt x="262" y="75"/>
                </a:lnTo>
                <a:close/>
                <a:moveTo>
                  <a:pt x="2841" y="155"/>
                </a:moveTo>
                <a:cubicBezTo>
                  <a:pt x="2839" y="148"/>
                  <a:pt x="2837" y="142"/>
                  <a:pt x="2835" y="135"/>
                </a:cubicBezTo>
                <a:cubicBezTo>
                  <a:pt x="2835" y="155"/>
                  <a:pt x="2835" y="155"/>
                  <a:pt x="2835" y="155"/>
                </a:cubicBezTo>
                <a:lnTo>
                  <a:pt x="2841" y="155"/>
                </a:lnTo>
                <a:close/>
                <a:moveTo>
                  <a:pt x="2875" y="155"/>
                </a:moveTo>
                <a:cubicBezTo>
                  <a:pt x="2873" y="148"/>
                  <a:pt x="2870" y="142"/>
                  <a:pt x="2868" y="135"/>
                </a:cubicBezTo>
                <a:cubicBezTo>
                  <a:pt x="2868" y="155"/>
                  <a:pt x="2868" y="155"/>
                  <a:pt x="2868" y="155"/>
                </a:cubicBezTo>
                <a:lnTo>
                  <a:pt x="2875" y="155"/>
                </a:lnTo>
                <a:close/>
                <a:moveTo>
                  <a:pt x="1780" y="814"/>
                </a:moveTo>
                <a:cubicBezTo>
                  <a:pt x="309" y="814"/>
                  <a:pt x="309" y="814"/>
                  <a:pt x="309" y="814"/>
                </a:cubicBezTo>
                <a:cubicBezTo>
                  <a:pt x="375" y="863"/>
                  <a:pt x="758" y="834"/>
                  <a:pt x="880" y="834"/>
                </a:cubicBezTo>
                <a:cubicBezTo>
                  <a:pt x="2432" y="834"/>
                  <a:pt x="2432" y="834"/>
                  <a:pt x="2432" y="834"/>
                </a:cubicBezTo>
                <a:cubicBezTo>
                  <a:pt x="2277" y="770"/>
                  <a:pt x="1973" y="814"/>
                  <a:pt x="1780" y="814"/>
                </a:cubicBezTo>
                <a:close/>
              </a:path>
            </a:pathLst>
          </a:custGeom>
          <a:solidFill>
            <a:schemeClr val="accent4">
              <a:alpha val="75000"/>
            </a:schemeClr>
          </a:solidFill>
          <a:ln>
            <a:noFill/>
          </a:ln>
        </p:spPr>
        <p:txBody>
          <a:bodyPr vert="horz" wrap="square" lIns="68580" tIns="34290" rIns="68580" bIns="34290" numCol="1" anchor="t" anchorCtr="0" compatLnSpc="1">
            <a:prstTxWarp prst="textNoShape">
              <a:avLst/>
            </a:prstTxWarp>
          </a:bodyPr>
          <a:lstStyle/>
          <a:p>
            <a:endParaRPr lang="en-US" sz="1050" dirty="0">
              <a:latin typeface="Calibri"/>
            </a:endParaRPr>
          </a:p>
        </p:txBody>
      </p:sp>
      <p:sp>
        <p:nvSpPr>
          <p:cNvPr id="105" name="Freeform 11">
            <a:extLst>
              <a:ext uri="{FF2B5EF4-FFF2-40B4-BE49-F238E27FC236}">
                <a16:creationId xmlns:a16="http://schemas.microsoft.com/office/drawing/2014/main" id="{2497AF30-2555-4AE4-81A2-7ADDA20C1559}"/>
              </a:ext>
            </a:extLst>
          </p:cNvPr>
          <p:cNvSpPr>
            <a:spLocks noEditPoints="1"/>
          </p:cNvSpPr>
          <p:nvPr/>
        </p:nvSpPr>
        <p:spPr bwMode="auto">
          <a:xfrm rot="13500000">
            <a:off x="-213064" y="4354995"/>
            <a:ext cx="3226238" cy="733713"/>
          </a:xfrm>
          <a:custGeom>
            <a:avLst/>
            <a:gdLst>
              <a:gd name="T0" fmla="*/ 2895 w 3029"/>
              <a:gd name="T1" fmla="*/ 337 h 863"/>
              <a:gd name="T2" fmla="*/ 3029 w 3029"/>
              <a:gd name="T3" fmla="*/ 310 h 863"/>
              <a:gd name="T4" fmla="*/ 2882 w 3029"/>
              <a:gd name="T5" fmla="*/ 276 h 863"/>
              <a:gd name="T6" fmla="*/ 2989 w 3029"/>
              <a:gd name="T7" fmla="*/ 222 h 863"/>
              <a:gd name="T8" fmla="*/ 2821 w 3029"/>
              <a:gd name="T9" fmla="*/ 175 h 863"/>
              <a:gd name="T10" fmla="*/ 2828 w 3029"/>
              <a:gd name="T11" fmla="*/ 135 h 863"/>
              <a:gd name="T12" fmla="*/ 2727 w 3029"/>
              <a:gd name="T13" fmla="*/ 108 h 863"/>
              <a:gd name="T14" fmla="*/ 2452 w 3029"/>
              <a:gd name="T15" fmla="*/ 88 h 863"/>
              <a:gd name="T16" fmla="*/ 2707 w 3029"/>
              <a:gd name="T17" fmla="*/ 68 h 863"/>
              <a:gd name="T18" fmla="*/ 1887 w 3029"/>
              <a:gd name="T19" fmla="*/ 54 h 863"/>
              <a:gd name="T20" fmla="*/ 1128 w 3029"/>
              <a:gd name="T21" fmla="*/ 48 h 863"/>
              <a:gd name="T22" fmla="*/ 2929 w 3029"/>
              <a:gd name="T23" fmla="*/ 21 h 863"/>
              <a:gd name="T24" fmla="*/ 329 w 3029"/>
              <a:gd name="T25" fmla="*/ 28 h 863"/>
              <a:gd name="T26" fmla="*/ 295 w 3029"/>
              <a:gd name="T27" fmla="*/ 75 h 863"/>
              <a:gd name="T28" fmla="*/ 73 w 3029"/>
              <a:gd name="T29" fmla="*/ 142 h 863"/>
              <a:gd name="T30" fmla="*/ 53 w 3029"/>
              <a:gd name="T31" fmla="*/ 162 h 863"/>
              <a:gd name="T32" fmla="*/ 194 w 3029"/>
              <a:gd name="T33" fmla="*/ 175 h 863"/>
              <a:gd name="T34" fmla="*/ 235 w 3029"/>
              <a:gd name="T35" fmla="*/ 222 h 863"/>
              <a:gd name="T36" fmla="*/ 181 w 3029"/>
              <a:gd name="T37" fmla="*/ 269 h 863"/>
              <a:gd name="T38" fmla="*/ 147 w 3029"/>
              <a:gd name="T39" fmla="*/ 303 h 863"/>
              <a:gd name="T40" fmla="*/ 194 w 3029"/>
              <a:gd name="T41" fmla="*/ 337 h 863"/>
              <a:gd name="T42" fmla="*/ 168 w 3029"/>
              <a:gd name="T43" fmla="*/ 404 h 863"/>
              <a:gd name="T44" fmla="*/ 107 w 3029"/>
              <a:gd name="T45" fmla="*/ 457 h 863"/>
              <a:gd name="T46" fmla="*/ 168 w 3029"/>
              <a:gd name="T47" fmla="*/ 511 h 863"/>
              <a:gd name="T48" fmla="*/ 194 w 3029"/>
              <a:gd name="T49" fmla="*/ 572 h 863"/>
              <a:gd name="T50" fmla="*/ 174 w 3029"/>
              <a:gd name="T51" fmla="*/ 639 h 863"/>
              <a:gd name="T52" fmla="*/ 161 w 3029"/>
              <a:gd name="T53" fmla="*/ 672 h 863"/>
              <a:gd name="T54" fmla="*/ 94 w 3029"/>
              <a:gd name="T55" fmla="*/ 713 h 863"/>
              <a:gd name="T56" fmla="*/ 302 w 3029"/>
              <a:gd name="T57" fmla="*/ 760 h 863"/>
              <a:gd name="T58" fmla="*/ 2680 w 3029"/>
              <a:gd name="T59" fmla="*/ 793 h 863"/>
              <a:gd name="T60" fmla="*/ 2794 w 3029"/>
              <a:gd name="T61" fmla="*/ 766 h 863"/>
              <a:gd name="T62" fmla="*/ 2451 w 3029"/>
              <a:gd name="T63" fmla="*/ 745 h 863"/>
              <a:gd name="T64" fmla="*/ 2451 w 3029"/>
              <a:gd name="T65" fmla="*/ 745 h 863"/>
              <a:gd name="T66" fmla="*/ 2788 w 3029"/>
              <a:gd name="T67" fmla="*/ 733 h 863"/>
              <a:gd name="T68" fmla="*/ 2687 w 3029"/>
              <a:gd name="T69" fmla="*/ 713 h 863"/>
              <a:gd name="T70" fmla="*/ 2814 w 3029"/>
              <a:gd name="T71" fmla="*/ 693 h 863"/>
              <a:gd name="T72" fmla="*/ 2667 w 3029"/>
              <a:gd name="T73" fmla="*/ 679 h 863"/>
              <a:gd name="T74" fmla="*/ 2888 w 3029"/>
              <a:gd name="T75" fmla="*/ 612 h 863"/>
              <a:gd name="T76" fmla="*/ 3016 w 3029"/>
              <a:gd name="T77" fmla="*/ 572 h 863"/>
              <a:gd name="T78" fmla="*/ 2882 w 3029"/>
              <a:gd name="T79" fmla="*/ 558 h 863"/>
              <a:gd name="T80" fmla="*/ 2996 w 3029"/>
              <a:gd name="T81" fmla="*/ 538 h 863"/>
              <a:gd name="T82" fmla="*/ 2949 w 3029"/>
              <a:gd name="T83" fmla="*/ 525 h 863"/>
              <a:gd name="T84" fmla="*/ 3009 w 3029"/>
              <a:gd name="T85" fmla="*/ 484 h 863"/>
              <a:gd name="T86" fmla="*/ 2996 w 3029"/>
              <a:gd name="T87" fmla="*/ 464 h 863"/>
              <a:gd name="T88" fmla="*/ 3029 w 3029"/>
              <a:gd name="T89" fmla="*/ 377 h 863"/>
              <a:gd name="T90" fmla="*/ 2969 w 3029"/>
              <a:gd name="T91" fmla="*/ 363 h 863"/>
              <a:gd name="T92" fmla="*/ 228 w 3029"/>
              <a:gd name="T93" fmla="*/ 75 h 863"/>
              <a:gd name="T94" fmla="*/ 255 w 3029"/>
              <a:gd name="T95" fmla="*/ 75 h 863"/>
              <a:gd name="T96" fmla="*/ 262 w 3029"/>
              <a:gd name="T97" fmla="*/ 75 h 863"/>
              <a:gd name="T98" fmla="*/ 288 w 3029"/>
              <a:gd name="T99" fmla="*/ 75 h 863"/>
              <a:gd name="T100" fmla="*/ 2841 w 3029"/>
              <a:gd name="T101" fmla="*/ 155 h 863"/>
              <a:gd name="T102" fmla="*/ 2835 w 3029"/>
              <a:gd name="T103" fmla="*/ 155 h 863"/>
              <a:gd name="T104" fmla="*/ 2875 w 3029"/>
              <a:gd name="T105" fmla="*/ 155 h 863"/>
              <a:gd name="T106" fmla="*/ 2868 w 3029"/>
              <a:gd name="T107" fmla="*/ 155 h 863"/>
              <a:gd name="T108" fmla="*/ 1780 w 3029"/>
              <a:gd name="T109" fmla="*/ 814 h 863"/>
              <a:gd name="T110" fmla="*/ 880 w 3029"/>
              <a:gd name="T111" fmla="*/ 834 h 863"/>
              <a:gd name="T112" fmla="*/ 1780 w 3029"/>
              <a:gd name="T113" fmla="*/ 81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29" h="863">
                <a:moveTo>
                  <a:pt x="2982" y="343"/>
                </a:moveTo>
                <a:cubicBezTo>
                  <a:pt x="2953" y="341"/>
                  <a:pt x="2924" y="339"/>
                  <a:pt x="2895" y="337"/>
                </a:cubicBezTo>
                <a:cubicBezTo>
                  <a:pt x="2895" y="330"/>
                  <a:pt x="2895" y="330"/>
                  <a:pt x="2895" y="330"/>
                </a:cubicBezTo>
                <a:cubicBezTo>
                  <a:pt x="2940" y="323"/>
                  <a:pt x="2985" y="316"/>
                  <a:pt x="3029" y="310"/>
                </a:cubicBezTo>
                <a:cubicBezTo>
                  <a:pt x="3000" y="279"/>
                  <a:pt x="2929" y="278"/>
                  <a:pt x="2902" y="283"/>
                </a:cubicBezTo>
                <a:cubicBezTo>
                  <a:pt x="2895" y="281"/>
                  <a:pt x="2888" y="278"/>
                  <a:pt x="2882" y="276"/>
                </a:cubicBezTo>
                <a:cubicBezTo>
                  <a:pt x="2900" y="229"/>
                  <a:pt x="2943" y="251"/>
                  <a:pt x="2976" y="222"/>
                </a:cubicBezTo>
                <a:cubicBezTo>
                  <a:pt x="2989" y="222"/>
                  <a:pt x="2989" y="222"/>
                  <a:pt x="2989" y="222"/>
                </a:cubicBezTo>
                <a:cubicBezTo>
                  <a:pt x="2971" y="207"/>
                  <a:pt x="2972" y="216"/>
                  <a:pt x="2962" y="189"/>
                </a:cubicBezTo>
                <a:cubicBezTo>
                  <a:pt x="2915" y="184"/>
                  <a:pt x="2868" y="180"/>
                  <a:pt x="2821" y="175"/>
                </a:cubicBezTo>
                <a:cubicBezTo>
                  <a:pt x="2808" y="175"/>
                  <a:pt x="2808" y="175"/>
                  <a:pt x="2808" y="175"/>
                </a:cubicBezTo>
                <a:cubicBezTo>
                  <a:pt x="2814" y="162"/>
                  <a:pt x="2821" y="148"/>
                  <a:pt x="2828" y="135"/>
                </a:cubicBezTo>
                <a:cubicBezTo>
                  <a:pt x="2825" y="134"/>
                  <a:pt x="2812" y="131"/>
                  <a:pt x="2821" y="128"/>
                </a:cubicBezTo>
                <a:cubicBezTo>
                  <a:pt x="2801" y="111"/>
                  <a:pt x="2766" y="107"/>
                  <a:pt x="2727" y="108"/>
                </a:cubicBezTo>
                <a:cubicBezTo>
                  <a:pt x="2739" y="95"/>
                  <a:pt x="2727" y="103"/>
                  <a:pt x="2747" y="95"/>
                </a:cubicBezTo>
                <a:cubicBezTo>
                  <a:pt x="2649" y="92"/>
                  <a:pt x="2550" y="90"/>
                  <a:pt x="2452" y="88"/>
                </a:cubicBezTo>
                <a:cubicBezTo>
                  <a:pt x="2449" y="84"/>
                  <a:pt x="2447" y="79"/>
                  <a:pt x="2445" y="75"/>
                </a:cubicBezTo>
                <a:cubicBezTo>
                  <a:pt x="2532" y="72"/>
                  <a:pt x="2620" y="70"/>
                  <a:pt x="2707" y="68"/>
                </a:cubicBezTo>
                <a:cubicBezTo>
                  <a:pt x="2707" y="61"/>
                  <a:pt x="2707" y="61"/>
                  <a:pt x="2707" y="61"/>
                </a:cubicBezTo>
                <a:cubicBezTo>
                  <a:pt x="2373" y="29"/>
                  <a:pt x="2172" y="74"/>
                  <a:pt x="1887" y="54"/>
                </a:cubicBezTo>
                <a:cubicBezTo>
                  <a:pt x="1128" y="54"/>
                  <a:pt x="1128" y="54"/>
                  <a:pt x="1128" y="54"/>
                </a:cubicBezTo>
                <a:cubicBezTo>
                  <a:pt x="1128" y="48"/>
                  <a:pt x="1128" y="48"/>
                  <a:pt x="1128" y="48"/>
                </a:cubicBezTo>
                <a:cubicBezTo>
                  <a:pt x="1728" y="41"/>
                  <a:pt x="2329" y="34"/>
                  <a:pt x="2929" y="28"/>
                </a:cubicBezTo>
                <a:cubicBezTo>
                  <a:pt x="2929" y="21"/>
                  <a:pt x="2929" y="21"/>
                  <a:pt x="2929" y="21"/>
                </a:cubicBezTo>
                <a:cubicBezTo>
                  <a:pt x="1997" y="19"/>
                  <a:pt x="1065" y="16"/>
                  <a:pt x="134" y="14"/>
                </a:cubicBezTo>
                <a:cubicBezTo>
                  <a:pt x="169" y="58"/>
                  <a:pt x="276" y="0"/>
                  <a:pt x="329" y="28"/>
                </a:cubicBezTo>
                <a:cubicBezTo>
                  <a:pt x="434" y="83"/>
                  <a:pt x="944" y="42"/>
                  <a:pt x="1121" y="41"/>
                </a:cubicBezTo>
                <a:cubicBezTo>
                  <a:pt x="1071" y="75"/>
                  <a:pt x="515" y="47"/>
                  <a:pt x="295" y="75"/>
                </a:cubicBezTo>
                <a:cubicBezTo>
                  <a:pt x="333" y="89"/>
                  <a:pt x="407" y="74"/>
                  <a:pt x="436" y="95"/>
                </a:cubicBezTo>
                <a:cubicBezTo>
                  <a:pt x="335" y="95"/>
                  <a:pt x="100" y="107"/>
                  <a:pt x="73" y="142"/>
                </a:cubicBezTo>
                <a:cubicBezTo>
                  <a:pt x="53" y="142"/>
                  <a:pt x="53" y="142"/>
                  <a:pt x="53" y="142"/>
                </a:cubicBezTo>
                <a:cubicBezTo>
                  <a:pt x="53" y="162"/>
                  <a:pt x="53" y="162"/>
                  <a:pt x="53" y="162"/>
                </a:cubicBezTo>
                <a:cubicBezTo>
                  <a:pt x="100" y="164"/>
                  <a:pt x="147" y="166"/>
                  <a:pt x="194" y="169"/>
                </a:cubicBezTo>
                <a:cubicBezTo>
                  <a:pt x="194" y="175"/>
                  <a:pt x="194" y="175"/>
                  <a:pt x="194" y="175"/>
                </a:cubicBezTo>
                <a:cubicBezTo>
                  <a:pt x="150" y="204"/>
                  <a:pt x="77" y="205"/>
                  <a:pt x="0" y="202"/>
                </a:cubicBezTo>
                <a:cubicBezTo>
                  <a:pt x="78" y="209"/>
                  <a:pt x="156" y="216"/>
                  <a:pt x="235" y="222"/>
                </a:cubicBezTo>
                <a:cubicBezTo>
                  <a:pt x="177" y="229"/>
                  <a:pt x="118" y="236"/>
                  <a:pt x="60" y="242"/>
                </a:cubicBezTo>
                <a:cubicBezTo>
                  <a:pt x="100" y="251"/>
                  <a:pt x="141" y="260"/>
                  <a:pt x="181" y="269"/>
                </a:cubicBezTo>
                <a:cubicBezTo>
                  <a:pt x="181" y="276"/>
                  <a:pt x="181" y="276"/>
                  <a:pt x="181" y="276"/>
                </a:cubicBezTo>
                <a:cubicBezTo>
                  <a:pt x="170" y="285"/>
                  <a:pt x="159" y="294"/>
                  <a:pt x="147" y="303"/>
                </a:cubicBezTo>
                <a:cubicBezTo>
                  <a:pt x="131" y="321"/>
                  <a:pt x="160" y="310"/>
                  <a:pt x="141" y="330"/>
                </a:cubicBezTo>
                <a:cubicBezTo>
                  <a:pt x="159" y="332"/>
                  <a:pt x="177" y="334"/>
                  <a:pt x="194" y="337"/>
                </a:cubicBezTo>
                <a:cubicBezTo>
                  <a:pt x="174" y="376"/>
                  <a:pt x="68" y="373"/>
                  <a:pt x="53" y="370"/>
                </a:cubicBezTo>
                <a:cubicBezTo>
                  <a:pt x="79" y="417"/>
                  <a:pt x="121" y="383"/>
                  <a:pt x="168" y="404"/>
                </a:cubicBezTo>
                <a:cubicBezTo>
                  <a:pt x="138" y="426"/>
                  <a:pt x="101" y="433"/>
                  <a:pt x="73" y="444"/>
                </a:cubicBezTo>
                <a:cubicBezTo>
                  <a:pt x="87" y="455"/>
                  <a:pt x="83" y="453"/>
                  <a:pt x="107" y="457"/>
                </a:cubicBezTo>
                <a:cubicBezTo>
                  <a:pt x="89" y="462"/>
                  <a:pt x="71" y="466"/>
                  <a:pt x="53" y="471"/>
                </a:cubicBezTo>
                <a:cubicBezTo>
                  <a:pt x="87" y="498"/>
                  <a:pt x="109" y="512"/>
                  <a:pt x="168" y="511"/>
                </a:cubicBezTo>
                <a:cubicBezTo>
                  <a:pt x="121" y="522"/>
                  <a:pt x="73" y="534"/>
                  <a:pt x="26" y="545"/>
                </a:cubicBezTo>
                <a:cubicBezTo>
                  <a:pt x="82" y="554"/>
                  <a:pt x="138" y="563"/>
                  <a:pt x="194" y="572"/>
                </a:cubicBezTo>
                <a:cubicBezTo>
                  <a:pt x="188" y="576"/>
                  <a:pt x="181" y="581"/>
                  <a:pt x="174" y="585"/>
                </a:cubicBezTo>
                <a:cubicBezTo>
                  <a:pt x="164" y="614"/>
                  <a:pt x="175" y="603"/>
                  <a:pt x="174" y="639"/>
                </a:cubicBezTo>
                <a:cubicBezTo>
                  <a:pt x="203" y="641"/>
                  <a:pt x="232" y="643"/>
                  <a:pt x="262" y="646"/>
                </a:cubicBezTo>
                <a:cubicBezTo>
                  <a:pt x="238" y="667"/>
                  <a:pt x="209" y="674"/>
                  <a:pt x="161" y="672"/>
                </a:cubicBezTo>
                <a:cubicBezTo>
                  <a:pt x="190" y="702"/>
                  <a:pt x="297" y="697"/>
                  <a:pt x="349" y="699"/>
                </a:cubicBezTo>
                <a:cubicBezTo>
                  <a:pt x="289" y="726"/>
                  <a:pt x="174" y="715"/>
                  <a:pt x="94" y="713"/>
                </a:cubicBezTo>
                <a:cubicBezTo>
                  <a:pt x="151" y="775"/>
                  <a:pt x="369" y="709"/>
                  <a:pt x="470" y="746"/>
                </a:cubicBezTo>
                <a:cubicBezTo>
                  <a:pt x="414" y="751"/>
                  <a:pt x="358" y="755"/>
                  <a:pt x="302" y="760"/>
                </a:cubicBezTo>
                <a:cubicBezTo>
                  <a:pt x="300" y="766"/>
                  <a:pt x="297" y="773"/>
                  <a:pt x="295" y="780"/>
                </a:cubicBezTo>
                <a:cubicBezTo>
                  <a:pt x="1016" y="800"/>
                  <a:pt x="1894" y="794"/>
                  <a:pt x="2680" y="793"/>
                </a:cubicBezTo>
                <a:cubicBezTo>
                  <a:pt x="2676" y="787"/>
                  <a:pt x="2671" y="780"/>
                  <a:pt x="2667" y="773"/>
                </a:cubicBezTo>
                <a:cubicBezTo>
                  <a:pt x="2709" y="771"/>
                  <a:pt x="2752" y="769"/>
                  <a:pt x="2794" y="766"/>
                </a:cubicBezTo>
                <a:cubicBezTo>
                  <a:pt x="2765" y="745"/>
                  <a:pt x="2705" y="739"/>
                  <a:pt x="2640" y="738"/>
                </a:cubicBezTo>
                <a:cubicBezTo>
                  <a:pt x="2577" y="741"/>
                  <a:pt x="2514" y="743"/>
                  <a:pt x="2451" y="745"/>
                </a:cubicBezTo>
                <a:cubicBezTo>
                  <a:pt x="2441" y="746"/>
                  <a:pt x="2433" y="746"/>
                  <a:pt x="2425" y="746"/>
                </a:cubicBezTo>
                <a:cubicBezTo>
                  <a:pt x="2433" y="746"/>
                  <a:pt x="2442" y="746"/>
                  <a:pt x="2451" y="745"/>
                </a:cubicBezTo>
                <a:cubicBezTo>
                  <a:pt x="2503" y="743"/>
                  <a:pt x="2574" y="738"/>
                  <a:pt x="2640" y="738"/>
                </a:cubicBezTo>
                <a:cubicBezTo>
                  <a:pt x="2689" y="737"/>
                  <a:pt x="2738" y="735"/>
                  <a:pt x="2788" y="733"/>
                </a:cubicBezTo>
                <a:cubicBezTo>
                  <a:pt x="2792" y="726"/>
                  <a:pt x="2797" y="719"/>
                  <a:pt x="2801" y="713"/>
                </a:cubicBezTo>
                <a:cubicBezTo>
                  <a:pt x="2687" y="713"/>
                  <a:pt x="2687" y="713"/>
                  <a:pt x="2687" y="713"/>
                </a:cubicBezTo>
                <a:cubicBezTo>
                  <a:pt x="2685" y="708"/>
                  <a:pt x="2682" y="704"/>
                  <a:pt x="2680" y="699"/>
                </a:cubicBezTo>
                <a:cubicBezTo>
                  <a:pt x="2725" y="697"/>
                  <a:pt x="2770" y="695"/>
                  <a:pt x="2814" y="693"/>
                </a:cubicBezTo>
                <a:cubicBezTo>
                  <a:pt x="2814" y="686"/>
                  <a:pt x="2814" y="686"/>
                  <a:pt x="2814" y="686"/>
                </a:cubicBezTo>
                <a:cubicBezTo>
                  <a:pt x="2765" y="684"/>
                  <a:pt x="2716" y="681"/>
                  <a:pt x="2667" y="679"/>
                </a:cubicBezTo>
                <a:cubicBezTo>
                  <a:pt x="2745" y="666"/>
                  <a:pt x="2823" y="652"/>
                  <a:pt x="2902" y="639"/>
                </a:cubicBezTo>
                <a:cubicBezTo>
                  <a:pt x="2897" y="630"/>
                  <a:pt x="2893" y="621"/>
                  <a:pt x="2888" y="612"/>
                </a:cubicBezTo>
                <a:cubicBezTo>
                  <a:pt x="2924" y="596"/>
                  <a:pt x="2963" y="584"/>
                  <a:pt x="3016" y="578"/>
                </a:cubicBezTo>
                <a:cubicBezTo>
                  <a:pt x="3016" y="572"/>
                  <a:pt x="3016" y="572"/>
                  <a:pt x="3016" y="572"/>
                </a:cubicBezTo>
                <a:cubicBezTo>
                  <a:pt x="2971" y="569"/>
                  <a:pt x="2926" y="567"/>
                  <a:pt x="2882" y="565"/>
                </a:cubicBezTo>
                <a:cubicBezTo>
                  <a:pt x="2882" y="558"/>
                  <a:pt x="2882" y="558"/>
                  <a:pt x="2882" y="558"/>
                </a:cubicBezTo>
                <a:cubicBezTo>
                  <a:pt x="2917" y="556"/>
                  <a:pt x="2953" y="554"/>
                  <a:pt x="2989" y="552"/>
                </a:cubicBezTo>
                <a:cubicBezTo>
                  <a:pt x="2991" y="547"/>
                  <a:pt x="2994" y="543"/>
                  <a:pt x="2996" y="538"/>
                </a:cubicBezTo>
                <a:cubicBezTo>
                  <a:pt x="2985" y="534"/>
                  <a:pt x="2973" y="529"/>
                  <a:pt x="2962" y="525"/>
                </a:cubicBezTo>
                <a:cubicBezTo>
                  <a:pt x="2949" y="525"/>
                  <a:pt x="2949" y="525"/>
                  <a:pt x="2949" y="525"/>
                </a:cubicBezTo>
                <a:cubicBezTo>
                  <a:pt x="2963" y="513"/>
                  <a:pt x="2967" y="513"/>
                  <a:pt x="2996" y="511"/>
                </a:cubicBezTo>
                <a:cubicBezTo>
                  <a:pt x="3000" y="502"/>
                  <a:pt x="3005" y="493"/>
                  <a:pt x="3009" y="484"/>
                </a:cubicBezTo>
                <a:cubicBezTo>
                  <a:pt x="2908" y="484"/>
                  <a:pt x="2908" y="484"/>
                  <a:pt x="2908" y="484"/>
                </a:cubicBezTo>
                <a:cubicBezTo>
                  <a:pt x="2928" y="468"/>
                  <a:pt x="2960" y="464"/>
                  <a:pt x="2996" y="464"/>
                </a:cubicBezTo>
                <a:cubicBezTo>
                  <a:pt x="2986" y="452"/>
                  <a:pt x="2989" y="453"/>
                  <a:pt x="2976" y="444"/>
                </a:cubicBezTo>
                <a:cubicBezTo>
                  <a:pt x="2973" y="431"/>
                  <a:pt x="3018" y="389"/>
                  <a:pt x="3029" y="377"/>
                </a:cubicBezTo>
                <a:cubicBezTo>
                  <a:pt x="3029" y="370"/>
                  <a:pt x="3029" y="370"/>
                  <a:pt x="3029" y="370"/>
                </a:cubicBezTo>
                <a:cubicBezTo>
                  <a:pt x="3009" y="368"/>
                  <a:pt x="2989" y="366"/>
                  <a:pt x="2969" y="363"/>
                </a:cubicBezTo>
                <a:cubicBezTo>
                  <a:pt x="2973" y="357"/>
                  <a:pt x="2978" y="350"/>
                  <a:pt x="2982" y="343"/>
                </a:cubicBezTo>
                <a:close/>
                <a:moveTo>
                  <a:pt x="228" y="75"/>
                </a:moveTo>
                <a:cubicBezTo>
                  <a:pt x="237" y="77"/>
                  <a:pt x="246" y="79"/>
                  <a:pt x="255" y="81"/>
                </a:cubicBezTo>
                <a:cubicBezTo>
                  <a:pt x="255" y="75"/>
                  <a:pt x="255" y="75"/>
                  <a:pt x="255" y="75"/>
                </a:cubicBezTo>
                <a:lnTo>
                  <a:pt x="228" y="75"/>
                </a:lnTo>
                <a:close/>
                <a:moveTo>
                  <a:pt x="262" y="75"/>
                </a:moveTo>
                <a:cubicBezTo>
                  <a:pt x="271" y="77"/>
                  <a:pt x="280" y="79"/>
                  <a:pt x="288" y="81"/>
                </a:cubicBezTo>
                <a:cubicBezTo>
                  <a:pt x="288" y="75"/>
                  <a:pt x="288" y="75"/>
                  <a:pt x="288" y="75"/>
                </a:cubicBezTo>
                <a:lnTo>
                  <a:pt x="262" y="75"/>
                </a:lnTo>
                <a:close/>
                <a:moveTo>
                  <a:pt x="2841" y="155"/>
                </a:moveTo>
                <a:cubicBezTo>
                  <a:pt x="2839" y="148"/>
                  <a:pt x="2837" y="142"/>
                  <a:pt x="2835" y="135"/>
                </a:cubicBezTo>
                <a:cubicBezTo>
                  <a:pt x="2835" y="155"/>
                  <a:pt x="2835" y="155"/>
                  <a:pt x="2835" y="155"/>
                </a:cubicBezTo>
                <a:lnTo>
                  <a:pt x="2841" y="155"/>
                </a:lnTo>
                <a:close/>
                <a:moveTo>
                  <a:pt x="2875" y="155"/>
                </a:moveTo>
                <a:cubicBezTo>
                  <a:pt x="2873" y="148"/>
                  <a:pt x="2870" y="142"/>
                  <a:pt x="2868" y="135"/>
                </a:cubicBezTo>
                <a:cubicBezTo>
                  <a:pt x="2868" y="155"/>
                  <a:pt x="2868" y="155"/>
                  <a:pt x="2868" y="155"/>
                </a:cubicBezTo>
                <a:lnTo>
                  <a:pt x="2875" y="155"/>
                </a:lnTo>
                <a:close/>
                <a:moveTo>
                  <a:pt x="1780" y="814"/>
                </a:moveTo>
                <a:cubicBezTo>
                  <a:pt x="309" y="814"/>
                  <a:pt x="309" y="814"/>
                  <a:pt x="309" y="814"/>
                </a:cubicBezTo>
                <a:cubicBezTo>
                  <a:pt x="375" y="863"/>
                  <a:pt x="758" y="834"/>
                  <a:pt x="880" y="834"/>
                </a:cubicBezTo>
                <a:cubicBezTo>
                  <a:pt x="2432" y="834"/>
                  <a:pt x="2432" y="834"/>
                  <a:pt x="2432" y="834"/>
                </a:cubicBezTo>
                <a:cubicBezTo>
                  <a:pt x="2277" y="770"/>
                  <a:pt x="1973" y="814"/>
                  <a:pt x="1780" y="814"/>
                </a:cubicBezTo>
                <a:close/>
              </a:path>
            </a:pathLst>
          </a:custGeom>
          <a:solidFill>
            <a:schemeClr val="accent2">
              <a:alpha val="91000"/>
            </a:schemeClr>
          </a:solidFill>
          <a:ln>
            <a:noFill/>
          </a:ln>
        </p:spPr>
        <p:txBody>
          <a:bodyPr vert="horz" wrap="square" lIns="68580" tIns="34290" rIns="68580" bIns="34290" numCol="1" anchor="t" anchorCtr="0" compatLnSpc="1">
            <a:prstTxWarp prst="textNoShape">
              <a:avLst/>
            </a:prstTxWarp>
          </a:bodyPr>
          <a:lstStyle/>
          <a:p>
            <a:endParaRPr lang="en-US" sz="1050" dirty="0">
              <a:latin typeface="Calibri"/>
            </a:endParaRPr>
          </a:p>
        </p:txBody>
      </p:sp>
      <p:sp>
        <p:nvSpPr>
          <p:cNvPr id="106" name="Freeform 11">
            <a:extLst>
              <a:ext uri="{FF2B5EF4-FFF2-40B4-BE49-F238E27FC236}">
                <a16:creationId xmlns:a16="http://schemas.microsoft.com/office/drawing/2014/main" id="{2AF1DDB1-2723-4ECF-BCAA-226D80191F7E}"/>
              </a:ext>
            </a:extLst>
          </p:cNvPr>
          <p:cNvSpPr>
            <a:spLocks noEditPoints="1"/>
          </p:cNvSpPr>
          <p:nvPr/>
        </p:nvSpPr>
        <p:spPr bwMode="auto">
          <a:xfrm rot="2633739">
            <a:off x="-2967533" y="2429249"/>
            <a:ext cx="3842123" cy="604938"/>
          </a:xfrm>
          <a:custGeom>
            <a:avLst/>
            <a:gdLst>
              <a:gd name="T0" fmla="*/ 2895 w 3029"/>
              <a:gd name="T1" fmla="*/ 337 h 863"/>
              <a:gd name="T2" fmla="*/ 3029 w 3029"/>
              <a:gd name="T3" fmla="*/ 310 h 863"/>
              <a:gd name="T4" fmla="*/ 2882 w 3029"/>
              <a:gd name="T5" fmla="*/ 276 h 863"/>
              <a:gd name="T6" fmla="*/ 2989 w 3029"/>
              <a:gd name="T7" fmla="*/ 222 h 863"/>
              <a:gd name="T8" fmla="*/ 2821 w 3029"/>
              <a:gd name="T9" fmla="*/ 175 h 863"/>
              <a:gd name="T10" fmla="*/ 2828 w 3029"/>
              <a:gd name="T11" fmla="*/ 135 h 863"/>
              <a:gd name="T12" fmla="*/ 2727 w 3029"/>
              <a:gd name="T13" fmla="*/ 108 h 863"/>
              <a:gd name="T14" fmla="*/ 2452 w 3029"/>
              <a:gd name="T15" fmla="*/ 88 h 863"/>
              <a:gd name="T16" fmla="*/ 2707 w 3029"/>
              <a:gd name="T17" fmla="*/ 68 h 863"/>
              <a:gd name="T18" fmla="*/ 1887 w 3029"/>
              <a:gd name="T19" fmla="*/ 54 h 863"/>
              <a:gd name="T20" fmla="*/ 1128 w 3029"/>
              <a:gd name="T21" fmla="*/ 48 h 863"/>
              <a:gd name="T22" fmla="*/ 2929 w 3029"/>
              <a:gd name="T23" fmla="*/ 21 h 863"/>
              <a:gd name="T24" fmla="*/ 329 w 3029"/>
              <a:gd name="T25" fmla="*/ 28 h 863"/>
              <a:gd name="T26" fmla="*/ 295 w 3029"/>
              <a:gd name="T27" fmla="*/ 75 h 863"/>
              <a:gd name="T28" fmla="*/ 73 w 3029"/>
              <a:gd name="T29" fmla="*/ 142 h 863"/>
              <a:gd name="T30" fmla="*/ 53 w 3029"/>
              <a:gd name="T31" fmla="*/ 162 h 863"/>
              <a:gd name="T32" fmla="*/ 194 w 3029"/>
              <a:gd name="T33" fmla="*/ 175 h 863"/>
              <a:gd name="T34" fmla="*/ 235 w 3029"/>
              <a:gd name="T35" fmla="*/ 222 h 863"/>
              <a:gd name="T36" fmla="*/ 181 w 3029"/>
              <a:gd name="T37" fmla="*/ 269 h 863"/>
              <a:gd name="T38" fmla="*/ 147 w 3029"/>
              <a:gd name="T39" fmla="*/ 303 h 863"/>
              <a:gd name="T40" fmla="*/ 194 w 3029"/>
              <a:gd name="T41" fmla="*/ 337 h 863"/>
              <a:gd name="T42" fmla="*/ 168 w 3029"/>
              <a:gd name="T43" fmla="*/ 404 h 863"/>
              <a:gd name="T44" fmla="*/ 107 w 3029"/>
              <a:gd name="T45" fmla="*/ 457 h 863"/>
              <a:gd name="T46" fmla="*/ 168 w 3029"/>
              <a:gd name="T47" fmla="*/ 511 h 863"/>
              <a:gd name="T48" fmla="*/ 194 w 3029"/>
              <a:gd name="T49" fmla="*/ 572 h 863"/>
              <a:gd name="T50" fmla="*/ 174 w 3029"/>
              <a:gd name="T51" fmla="*/ 639 h 863"/>
              <a:gd name="T52" fmla="*/ 161 w 3029"/>
              <a:gd name="T53" fmla="*/ 672 h 863"/>
              <a:gd name="T54" fmla="*/ 94 w 3029"/>
              <a:gd name="T55" fmla="*/ 713 h 863"/>
              <a:gd name="T56" fmla="*/ 302 w 3029"/>
              <a:gd name="T57" fmla="*/ 760 h 863"/>
              <a:gd name="T58" fmla="*/ 2680 w 3029"/>
              <a:gd name="T59" fmla="*/ 793 h 863"/>
              <a:gd name="T60" fmla="*/ 2794 w 3029"/>
              <a:gd name="T61" fmla="*/ 766 h 863"/>
              <a:gd name="T62" fmla="*/ 2451 w 3029"/>
              <a:gd name="T63" fmla="*/ 745 h 863"/>
              <a:gd name="T64" fmla="*/ 2451 w 3029"/>
              <a:gd name="T65" fmla="*/ 745 h 863"/>
              <a:gd name="T66" fmla="*/ 2788 w 3029"/>
              <a:gd name="T67" fmla="*/ 733 h 863"/>
              <a:gd name="T68" fmla="*/ 2687 w 3029"/>
              <a:gd name="T69" fmla="*/ 713 h 863"/>
              <a:gd name="T70" fmla="*/ 2814 w 3029"/>
              <a:gd name="T71" fmla="*/ 693 h 863"/>
              <a:gd name="T72" fmla="*/ 2667 w 3029"/>
              <a:gd name="T73" fmla="*/ 679 h 863"/>
              <a:gd name="T74" fmla="*/ 2888 w 3029"/>
              <a:gd name="T75" fmla="*/ 612 h 863"/>
              <a:gd name="T76" fmla="*/ 3016 w 3029"/>
              <a:gd name="T77" fmla="*/ 572 h 863"/>
              <a:gd name="T78" fmla="*/ 2882 w 3029"/>
              <a:gd name="T79" fmla="*/ 558 h 863"/>
              <a:gd name="T80" fmla="*/ 2996 w 3029"/>
              <a:gd name="T81" fmla="*/ 538 h 863"/>
              <a:gd name="T82" fmla="*/ 2949 w 3029"/>
              <a:gd name="T83" fmla="*/ 525 h 863"/>
              <a:gd name="T84" fmla="*/ 3009 w 3029"/>
              <a:gd name="T85" fmla="*/ 484 h 863"/>
              <a:gd name="T86" fmla="*/ 2996 w 3029"/>
              <a:gd name="T87" fmla="*/ 464 h 863"/>
              <a:gd name="T88" fmla="*/ 3029 w 3029"/>
              <a:gd name="T89" fmla="*/ 377 h 863"/>
              <a:gd name="T90" fmla="*/ 2969 w 3029"/>
              <a:gd name="T91" fmla="*/ 363 h 863"/>
              <a:gd name="T92" fmla="*/ 228 w 3029"/>
              <a:gd name="T93" fmla="*/ 75 h 863"/>
              <a:gd name="T94" fmla="*/ 255 w 3029"/>
              <a:gd name="T95" fmla="*/ 75 h 863"/>
              <a:gd name="T96" fmla="*/ 262 w 3029"/>
              <a:gd name="T97" fmla="*/ 75 h 863"/>
              <a:gd name="T98" fmla="*/ 288 w 3029"/>
              <a:gd name="T99" fmla="*/ 75 h 863"/>
              <a:gd name="T100" fmla="*/ 2841 w 3029"/>
              <a:gd name="T101" fmla="*/ 155 h 863"/>
              <a:gd name="T102" fmla="*/ 2835 w 3029"/>
              <a:gd name="T103" fmla="*/ 155 h 863"/>
              <a:gd name="T104" fmla="*/ 2875 w 3029"/>
              <a:gd name="T105" fmla="*/ 155 h 863"/>
              <a:gd name="T106" fmla="*/ 2868 w 3029"/>
              <a:gd name="T107" fmla="*/ 155 h 863"/>
              <a:gd name="T108" fmla="*/ 1780 w 3029"/>
              <a:gd name="T109" fmla="*/ 814 h 863"/>
              <a:gd name="T110" fmla="*/ 880 w 3029"/>
              <a:gd name="T111" fmla="*/ 834 h 863"/>
              <a:gd name="T112" fmla="*/ 1780 w 3029"/>
              <a:gd name="T113" fmla="*/ 81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29" h="863">
                <a:moveTo>
                  <a:pt x="2982" y="343"/>
                </a:moveTo>
                <a:cubicBezTo>
                  <a:pt x="2953" y="341"/>
                  <a:pt x="2924" y="339"/>
                  <a:pt x="2895" y="337"/>
                </a:cubicBezTo>
                <a:cubicBezTo>
                  <a:pt x="2895" y="330"/>
                  <a:pt x="2895" y="330"/>
                  <a:pt x="2895" y="330"/>
                </a:cubicBezTo>
                <a:cubicBezTo>
                  <a:pt x="2940" y="323"/>
                  <a:pt x="2985" y="316"/>
                  <a:pt x="3029" y="310"/>
                </a:cubicBezTo>
                <a:cubicBezTo>
                  <a:pt x="3000" y="279"/>
                  <a:pt x="2929" y="278"/>
                  <a:pt x="2902" y="283"/>
                </a:cubicBezTo>
                <a:cubicBezTo>
                  <a:pt x="2895" y="281"/>
                  <a:pt x="2888" y="278"/>
                  <a:pt x="2882" y="276"/>
                </a:cubicBezTo>
                <a:cubicBezTo>
                  <a:pt x="2900" y="229"/>
                  <a:pt x="2943" y="251"/>
                  <a:pt x="2976" y="222"/>
                </a:cubicBezTo>
                <a:cubicBezTo>
                  <a:pt x="2989" y="222"/>
                  <a:pt x="2989" y="222"/>
                  <a:pt x="2989" y="222"/>
                </a:cubicBezTo>
                <a:cubicBezTo>
                  <a:pt x="2971" y="207"/>
                  <a:pt x="2972" y="216"/>
                  <a:pt x="2962" y="189"/>
                </a:cubicBezTo>
                <a:cubicBezTo>
                  <a:pt x="2915" y="184"/>
                  <a:pt x="2868" y="180"/>
                  <a:pt x="2821" y="175"/>
                </a:cubicBezTo>
                <a:cubicBezTo>
                  <a:pt x="2808" y="175"/>
                  <a:pt x="2808" y="175"/>
                  <a:pt x="2808" y="175"/>
                </a:cubicBezTo>
                <a:cubicBezTo>
                  <a:pt x="2814" y="162"/>
                  <a:pt x="2821" y="148"/>
                  <a:pt x="2828" y="135"/>
                </a:cubicBezTo>
                <a:cubicBezTo>
                  <a:pt x="2825" y="134"/>
                  <a:pt x="2812" y="131"/>
                  <a:pt x="2821" y="128"/>
                </a:cubicBezTo>
                <a:cubicBezTo>
                  <a:pt x="2801" y="111"/>
                  <a:pt x="2766" y="107"/>
                  <a:pt x="2727" y="108"/>
                </a:cubicBezTo>
                <a:cubicBezTo>
                  <a:pt x="2739" y="95"/>
                  <a:pt x="2727" y="103"/>
                  <a:pt x="2747" y="95"/>
                </a:cubicBezTo>
                <a:cubicBezTo>
                  <a:pt x="2649" y="92"/>
                  <a:pt x="2550" y="90"/>
                  <a:pt x="2452" y="88"/>
                </a:cubicBezTo>
                <a:cubicBezTo>
                  <a:pt x="2449" y="84"/>
                  <a:pt x="2447" y="79"/>
                  <a:pt x="2445" y="75"/>
                </a:cubicBezTo>
                <a:cubicBezTo>
                  <a:pt x="2532" y="72"/>
                  <a:pt x="2620" y="70"/>
                  <a:pt x="2707" y="68"/>
                </a:cubicBezTo>
                <a:cubicBezTo>
                  <a:pt x="2707" y="61"/>
                  <a:pt x="2707" y="61"/>
                  <a:pt x="2707" y="61"/>
                </a:cubicBezTo>
                <a:cubicBezTo>
                  <a:pt x="2373" y="29"/>
                  <a:pt x="2172" y="74"/>
                  <a:pt x="1887" y="54"/>
                </a:cubicBezTo>
                <a:cubicBezTo>
                  <a:pt x="1128" y="54"/>
                  <a:pt x="1128" y="54"/>
                  <a:pt x="1128" y="54"/>
                </a:cubicBezTo>
                <a:cubicBezTo>
                  <a:pt x="1128" y="48"/>
                  <a:pt x="1128" y="48"/>
                  <a:pt x="1128" y="48"/>
                </a:cubicBezTo>
                <a:cubicBezTo>
                  <a:pt x="1728" y="41"/>
                  <a:pt x="2329" y="34"/>
                  <a:pt x="2929" y="28"/>
                </a:cubicBezTo>
                <a:cubicBezTo>
                  <a:pt x="2929" y="21"/>
                  <a:pt x="2929" y="21"/>
                  <a:pt x="2929" y="21"/>
                </a:cubicBezTo>
                <a:cubicBezTo>
                  <a:pt x="1997" y="19"/>
                  <a:pt x="1065" y="16"/>
                  <a:pt x="134" y="14"/>
                </a:cubicBezTo>
                <a:cubicBezTo>
                  <a:pt x="169" y="58"/>
                  <a:pt x="276" y="0"/>
                  <a:pt x="329" y="28"/>
                </a:cubicBezTo>
                <a:cubicBezTo>
                  <a:pt x="434" y="83"/>
                  <a:pt x="944" y="42"/>
                  <a:pt x="1121" y="41"/>
                </a:cubicBezTo>
                <a:cubicBezTo>
                  <a:pt x="1071" y="75"/>
                  <a:pt x="515" y="47"/>
                  <a:pt x="295" y="75"/>
                </a:cubicBezTo>
                <a:cubicBezTo>
                  <a:pt x="333" y="89"/>
                  <a:pt x="407" y="74"/>
                  <a:pt x="436" y="95"/>
                </a:cubicBezTo>
                <a:cubicBezTo>
                  <a:pt x="335" y="95"/>
                  <a:pt x="100" y="107"/>
                  <a:pt x="73" y="142"/>
                </a:cubicBezTo>
                <a:cubicBezTo>
                  <a:pt x="53" y="142"/>
                  <a:pt x="53" y="142"/>
                  <a:pt x="53" y="142"/>
                </a:cubicBezTo>
                <a:cubicBezTo>
                  <a:pt x="53" y="162"/>
                  <a:pt x="53" y="162"/>
                  <a:pt x="53" y="162"/>
                </a:cubicBezTo>
                <a:cubicBezTo>
                  <a:pt x="100" y="164"/>
                  <a:pt x="147" y="166"/>
                  <a:pt x="194" y="169"/>
                </a:cubicBezTo>
                <a:cubicBezTo>
                  <a:pt x="194" y="175"/>
                  <a:pt x="194" y="175"/>
                  <a:pt x="194" y="175"/>
                </a:cubicBezTo>
                <a:cubicBezTo>
                  <a:pt x="150" y="204"/>
                  <a:pt x="77" y="205"/>
                  <a:pt x="0" y="202"/>
                </a:cubicBezTo>
                <a:cubicBezTo>
                  <a:pt x="78" y="209"/>
                  <a:pt x="156" y="216"/>
                  <a:pt x="235" y="222"/>
                </a:cubicBezTo>
                <a:cubicBezTo>
                  <a:pt x="177" y="229"/>
                  <a:pt x="118" y="236"/>
                  <a:pt x="60" y="242"/>
                </a:cubicBezTo>
                <a:cubicBezTo>
                  <a:pt x="100" y="251"/>
                  <a:pt x="141" y="260"/>
                  <a:pt x="181" y="269"/>
                </a:cubicBezTo>
                <a:cubicBezTo>
                  <a:pt x="181" y="276"/>
                  <a:pt x="181" y="276"/>
                  <a:pt x="181" y="276"/>
                </a:cubicBezTo>
                <a:cubicBezTo>
                  <a:pt x="170" y="285"/>
                  <a:pt x="159" y="294"/>
                  <a:pt x="147" y="303"/>
                </a:cubicBezTo>
                <a:cubicBezTo>
                  <a:pt x="131" y="321"/>
                  <a:pt x="160" y="310"/>
                  <a:pt x="141" y="330"/>
                </a:cubicBezTo>
                <a:cubicBezTo>
                  <a:pt x="159" y="332"/>
                  <a:pt x="177" y="334"/>
                  <a:pt x="194" y="337"/>
                </a:cubicBezTo>
                <a:cubicBezTo>
                  <a:pt x="174" y="376"/>
                  <a:pt x="68" y="373"/>
                  <a:pt x="53" y="370"/>
                </a:cubicBezTo>
                <a:cubicBezTo>
                  <a:pt x="79" y="417"/>
                  <a:pt x="121" y="383"/>
                  <a:pt x="168" y="404"/>
                </a:cubicBezTo>
                <a:cubicBezTo>
                  <a:pt x="138" y="426"/>
                  <a:pt x="101" y="433"/>
                  <a:pt x="73" y="444"/>
                </a:cubicBezTo>
                <a:cubicBezTo>
                  <a:pt x="87" y="455"/>
                  <a:pt x="83" y="453"/>
                  <a:pt x="107" y="457"/>
                </a:cubicBezTo>
                <a:cubicBezTo>
                  <a:pt x="89" y="462"/>
                  <a:pt x="71" y="466"/>
                  <a:pt x="53" y="471"/>
                </a:cubicBezTo>
                <a:cubicBezTo>
                  <a:pt x="87" y="498"/>
                  <a:pt x="109" y="512"/>
                  <a:pt x="168" y="511"/>
                </a:cubicBezTo>
                <a:cubicBezTo>
                  <a:pt x="121" y="522"/>
                  <a:pt x="73" y="534"/>
                  <a:pt x="26" y="545"/>
                </a:cubicBezTo>
                <a:cubicBezTo>
                  <a:pt x="82" y="554"/>
                  <a:pt x="138" y="563"/>
                  <a:pt x="194" y="572"/>
                </a:cubicBezTo>
                <a:cubicBezTo>
                  <a:pt x="188" y="576"/>
                  <a:pt x="181" y="581"/>
                  <a:pt x="174" y="585"/>
                </a:cubicBezTo>
                <a:cubicBezTo>
                  <a:pt x="164" y="614"/>
                  <a:pt x="175" y="603"/>
                  <a:pt x="174" y="639"/>
                </a:cubicBezTo>
                <a:cubicBezTo>
                  <a:pt x="203" y="641"/>
                  <a:pt x="232" y="643"/>
                  <a:pt x="262" y="646"/>
                </a:cubicBezTo>
                <a:cubicBezTo>
                  <a:pt x="238" y="667"/>
                  <a:pt x="209" y="674"/>
                  <a:pt x="161" y="672"/>
                </a:cubicBezTo>
                <a:cubicBezTo>
                  <a:pt x="190" y="702"/>
                  <a:pt x="297" y="697"/>
                  <a:pt x="349" y="699"/>
                </a:cubicBezTo>
                <a:cubicBezTo>
                  <a:pt x="289" y="726"/>
                  <a:pt x="174" y="715"/>
                  <a:pt x="94" y="713"/>
                </a:cubicBezTo>
                <a:cubicBezTo>
                  <a:pt x="151" y="775"/>
                  <a:pt x="369" y="709"/>
                  <a:pt x="470" y="746"/>
                </a:cubicBezTo>
                <a:cubicBezTo>
                  <a:pt x="414" y="751"/>
                  <a:pt x="358" y="755"/>
                  <a:pt x="302" y="760"/>
                </a:cubicBezTo>
                <a:cubicBezTo>
                  <a:pt x="300" y="766"/>
                  <a:pt x="297" y="773"/>
                  <a:pt x="295" y="780"/>
                </a:cubicBezTo>
                <a:cubicBezTo>
                  <a:pt x="1016" y="800"/>
                  <a:pt x="1894" y="794"/>
                  <a:pt x="2680" y="793"/>
                </a:cubicBezTo>
                <a:cubicBezTo>
                  <a:pt x="2676" y="787"/>
                  <a:pt x="2671" y="780"/>
                  <a:pt x="2667" y="773"/>
                </a:cubicBezTo>
                <a:cubicBezTo>
                  <a:pt x="2709" y="771"/>
                  <a:pt x="2752" y="769"/>
                  <a:pt x="2794" y="766"/>
                </a:cubicBezTo>
                <a:cubicBezTo>
                  <a:pt x="2765" y="745"/>
                  <a:pt x="2705" y="739"/>
                  <a:pt x="2640" y="738"/>
                </a:cubicBezTo>
                <a:cubicBezTo>
                  <a:pt x="2577" y="741"/>
                  <a:pt x="2514" y="743"/>
                  <a:pt x="2451" y="745"/>
                </a:cubicBezTo>
                <a:cubicBezTo>
                  <a:pt x="2441" y="746"/>
                  <a:pt x="2433" y="746"/>
                  <a:pt x="2425" y="746"/>
                </a:cubicBezTo>
                <a:cubicBezTo>
                  <a:pt x="2433" y="746"/>
                  <a:pt x="2442" y="746"/>
                  <a:pt x="2451" y="745"/>
                </a:cubicBezTo>
                <a:cubicBezTo>
                  <a:pt x="2503" y="743"/>
                  <a:pt x="2574" y="738"/>
                  <a:pt x="2640" y="738"/>
                </a:cubicBezTo>
                <a:cubicBezTo>
                  <a:pt x="2689" y="737"/>
                  <a:pt x="2738" y="735"/>
                  <a:pt x="2788" y="733"/>
                </a:cubicBezTo>
                <a:cubicBezTo>
                  <a:pt x="2792" y="726"/>
                  <a:pt x="2797" y="719"/>
                  <a:pt x="2801" y="713"/>
                </a:cubicBezTo>
                <a:cubicBezTo>
                  <a:pt x="2687" y="713"/>
                  <a:pt x="2687" y="713"/>
                  <a:pt x="2687" y="713"/>
                </a:cubicBezTo>
                <a:cubicBezTo>
                  <a:pt x="2685" y="708"/>
                  <a:pt x="2682" y="704"/>
                  <a:pt x="2680" y="699"/>
                </a:cubicBezTo>
                <a:cubicBezTo>
                  <a:pt x="2725" y="697"/>
                  <a:pt x="2770" y="695"/>
                  <a:pt x="2814" y="693"/>
                </a:cubicBezTo>
                <a:cubicBezTo>
                  <a:pt x="2814" y="686"/>
                  <a:pt x="2814" y="686"/>
                  <a:pt x="2814" y="686"/>
                </a:cubicBezTo>
                <a:cubicBezTo>
                  <a:pt x="2765" y="684"/>
                  <a:pt x="2716" y="681"/>
                  <a:pt x="2667" y="679"/>
                </a:cubicBezTo>
                <a:cubicBezTo>
                  <a:pt x="2745" y="666"/>
                  <a:pt x="2823" y="652"/>
                  <a:pt x="2902" y="639"/>
                </a:cubicBezTo>
                <a:cubicBezTo>
                  <a:pt x="2897" y="630"/>
                  <a:pt x="2893" y="621"/>
                  <a:pt x="2888" y="612"/>
                </a:cubicBezTo>
                <a:cubicBezTo>
                  <a:pt x="2924" y="596"/>
                  <a:pt x="2963" y="584"/>
                  <a:pt x="3016" y="578"/>
                </a:cubicBezTo>
                <a:cubicBezTo>
                  <a:pt x="3016" y="572"/>
                  <a:pt x="3016" y="572"/>
                  <a:pt x="3016" y="572"/>
                </a:cubicBezTo>
                <a:cubicBezTo>
                  <a:pt x="2971" y="569"/>
                  <a:pt x="2926" y="567"/>
                  <a:pt x="2882" y="565"/>
                </a:cubicBezTo>
                <a:cubicBezTo>
                  <a:pt x="2882" y="558"/>
                  <a:pt x="2882" y="558"/>
                  <a:pt x="2882" y="558"/>
                </a:cubicBezTo>
                <a:cubicBezTo>
                  <a:pt x="2917" y="556"/>
                  <a:pt x="2953" y="554"/>
                  <a:pt x="2989" y="552"/>
                </a:cubicBezTo>
                <a:cubicBezTo>
                  <a:pt x="2991" y="547"/>
                  <a:pt x="2994" y="543"/>
                  <a:pt x="2996" y="538"/>
                </a:cubicBezTo>
                <a:cubicBezTo>
                  <a:pt x="2985" y="534"/>
                  <a:pt x="2973" y="529"/>
                  <a:pt x="2962" y="525"/>
                </a:cubicBezTo>
                <a:cubicBezTo>
                  <a:pt x="2949" y="525"/>
                  <a:pt x="2949" y="525"/>
                  <a:pt x="2949" y="525"/>
                </a:cubicBezTo>
                <a:cubicBezTo>
                  <a:pt x="2963" y="513"/>
                  <a:pt x="2967" y="513"/>
                  <a:pt x="2996" y="511"/>
                </a:cubicBezTo>
                <a:cubicBezTo>
                  <a:pt x="3000" y="502"/>
                  <a:pt x="3005" y="493"/>
                  <a:pt x="3009" y="484"/>
                </a:cubicBezTo>
                <a:cubicBezTo>
                  <a:pt x="2908" y="484"/>
                  <a:pt x="2908" y="484"/>
                  <a:pt x="2908" y="484"/>
                </a:cubicBezTo>
                <a:cubicBezTo>
                  <a:pt x="2928" y="468"/>
                  <a:pt x="2960" y="464"/>
                  <a:pt x="2996" y="464"/>
                </a:cubicBezTo>
                <a:cubicBezTo>
                  <a:pt x="2986" y="452"/>
                  <a:pt x="2989" y="453"/>
                  <a:pt x="2976" y="444"/>
                </a:cubicBezTo>
                <a:cubicBezTo>
                  <a:pt x="2973" y="431"/>
                  <a:pt x="3018" y="389"/>
                  <a:pt x="3029" y="377"/>
                </a:cubicBezTo>
                <a:cubicBezTo>
                  <a:pt x="3029" y="370"/>
                  <a:pt x="3029" y="370"/>
                  <a:pt x="3029" y="370"/>
                </a:cubicBezTo>
                <a:cubicBezTo>
                  <a:pt x="3009" y="368"/>
                  <a:pt x="2989" y="366"/>
                  <a:pt x="2969" y="363"/>
                </a:cubicBezTo>
                <a:cubicBezTo>
                  <a:pt x="2973" y="357"/>
                  <a:pt x="2978" y="350"/>
                  <a:pt x="2982" y="343"/>
                </a:cubicBezTo>
                <a:close/>
                <a:moveTo>
                  <a:pt x="228" y="75"/>
                </a:moveTo>
                <a:cubicBezTo>
                  <a:pt x="237" y="77"/>
                  <a:pt x="246" y="79"/>
                  <a:pt x="255" y="81"/>
                </a:cubicBezTo>
                <a:cubicBezTo>
                  <a:pt x="255" y="75"/>
                  <a:pt x="255" y="75"/>
                  <a:pt x="255" y="75"/>
                </a:cubicBezTo>
                <a:lnTo>
                  <a:pt x="228" y="75"/>
                </a:lnTo>
                <a:close/>
                <a:moveTo>
                  <a:pt x="262" y="75"/>
                </a:moveTo>
                <a:cubicBezTo>
                  <a:pt x="271" y="77"/>
                  <a:pt x="280" y="79"/>
                  <a:pt x="288" y="81"/>
                </a:cubicBezTo>
                <a:cubicBezTo>
                  <a:pt x="288" y="75"/>
                  <a:pt x="288" y="75"/>
                  <a:pt x="288" y="75"/>
                </a:cubicBezTo>
                <a:lnTo>
                  <a:pt x="262" y="75"/>
                </a:lnTo>
                <a:close/>
                <a:moveTo>
                  <a:pt x="2841" y="155"/>
                </a:moveTo>
                <a:cubicBezTo>
                  <a:pt x="2839" y="148"/>
                  <a:pt x="2837" y="142"/>
                  <a:pt x="2835" y="135"/>
                </a:cubicBezTo>
                <a:cubicBezTo>
                  <a:pt x="2835" y="155"/>
                  <a:pt x="2835" y="155"/>
                  <a:pt x="2835" y="155"/>
                </a:cubicBezTo>
                <a:lnTo>
                  <a:pt x="2841" y="155"/>
                </a:lnTo>
                <a:close/>
                <a:moveTo>
                  <a:pt x="2875" y="155"/>
                </a:moveTo>
                <a:cubicBezTo>
                  <a:pt x="2873" y="148"/>
                  <a:pt x="2870" y="142"/>
                  <a:pt x="2868" y="135"/>
                </a:cubicBezTo>
                <a:cubicBezTo>
                  <a:pt x="2868" y="155"/>
                  <a:pt x="2868" y="155"/>
                  <a:pt x="2868" y="155"/>
                </a:cubicBezTo>
                <a:lnTo>
                  <a:pt x="2875" y="155"/>
                </a:lnTo>
                <a:close/>
                <a:moveTo>
                  <a:pt x="1780" y="814"/>
                </a:moveTo>
                <a:cubicBezTo>
                  <a:pt x="309" y="814"/>
                  <a:pt x="309" y="814"/>
                  <a:pt x="309" y="814"/>
                </a:cubicBezTo>
                <a:cubicBezTo>
                  <a:pt x="375" y="863"/>
                  <a:pt x="758" y="834"/>
                  <a:pt x="880" y="834"/>
                </a:cubicBezTo>
                <a:cubicBezTo>
                  <a:pt x="2432" y="834"/>
                  <a:pt x="2432" y="834"/>
                  <a:pt x="2432" y="834"/>
                </a:cubicBezTo>
                <a:cubicBezTo>
                  <a:pt x="2277" y="770"/>
                  <a:pt x="1973" y="814"/>
                  <a:pt x="1780" y="814"/>
                </a:cubicBezTo>
                <a:close/>
              </a:path>
            </a:pathLst>
          </a:custGeom>
          <a:solidFill>
            <a:schemeClr val="accent3">
              <a:alpha val="87000"/>
            </a:schemeClr>
          </a:solidFill>
          <a:ln>
            <a:noFill/>
          </a:ln>
        </p:spPr>
        <p:txBody>
          <a:bodyPr vert="horz" wrap="square" lIns="68580" tIns="34290" rIns="68580" bIns="34290" numCol="1" anchor="t" anchorCtr="0" compatLnSpc="1">
            <a:prstTxWarp prst="textNoShape">
              <a:avLst/>
            </a:prstTxWarp>
          </a:bodyPr>
          <a:lstStyle/>
          <a:p>
            <a:endParaRPr lang="en-US" sz="1050" dirty="0">
              <a:latin typeface="Calibri"/>
            </a:endParaRPr>
          </a:p>
        </p:txBody>
      </p:sp>
      <p:sp>
        <p:nvSpPr>
          <p:cNvPr id="107" name="Freeform 11">
            <a:extLst>
              <a:ext uri="{FF2B5EF4-FFF2-40B4-BE49-F238E27FC236}">
                <a16:creationId xmlns:a16="http://schemas.microsoft.com/office/drawing/2014/main" id="{9E16B3E0-2CAF-4F3E-B258-68D9E706665C}"/>
              </a:ext>
            </a:extLst>
          </p:cNvPr>
          <p:cNvSpPr>
            <a:spLocks noEditPoints="1"/>
          </p:cNvSpPr>
          <p:nvPr/>
        </p:nvSpPr>
        <p:spPr bwMode="auto">
          <a:xfrm rot="13500000">
            <a:off x="-591518" y="4116017"/>
            <a:ext cx="2344055" cy="548312"/>
          </a:xfrm>
          <a:custGeom>
            <a:avLst/>
            <a:gdLst>
              <a:gd name="T0" fmla="*/ 2895 w 3029"/>
              <a:gd name="T1" fmla="*/ 337 h 863"/>
              <a:gd name="T2" fmla="*/ 3029 w 3029"/>
              <a:gd name="T3" fmla="*/ 310 h 863"/>
              <a:gd name="T4" fmla="*/ 2882 w 3029"/>
              <a:gd name="T5" fmla="*/ 276 h 863"/>
              <a:gd name="T6" fmla="*/ 2989 w 3029"/>
              <a:gd name="T7" fmla="*/ 222 h 863"/>
              <a:gd name="T8" fmla="*/ 2821 w 3029"/>
              <a:gd name="T9" fmla="*/ 175 h 863"/>
              <a:gd name="T10" fmla="*/ 2828 w 3029"/>
              <a:gd name="T11" fmla="*/ 135 h 863"/>
              <a:gd name="T12" fmla="*/ 2727 w 3029"/>
              <a:gd name="T13" fmla="*/ 108 h 863"/>
              <a:gd name="T14" fmla="*/ 2452 w 3029"/>
              <a:gd name="T15" fmla="*/ 88 h 863"/>
              <a:gd name="T16" fmla="*/ 2707 w 3029"/>
              <a:gd name="T17" fmla="*/ 68 h 863"/>
              <a:gd name="T18" fmla="*/ 1887 w 3029"/>
              <a:gd name="T19" fmla="*/ 54 h 863"/>
              <a:gd name="T20" fmla="*/ 1128 w 3029"/>
              <a:gd name="T21" fmla="*/ 48 h 863"/>
              <a:gd name="T22" fmla="*/ 2929 w 3029"/>
              <a:gd name="T23" fmla="*/ 21 h 863"/>
              <a:gd name="T24" fmla="*/ 329 w 3029"/>
              <a:gd name="T25" fmla="*/ 28 h 863"/>
              <a:gd name="T26" fmla="*/ 295 w 3029"/>
              <a:gd name="T27" fmla="*/ 75 h 863"/>
              <a:gd name="T28" fmla="*/ 73 w 3029"/>
              <a:gd name="T29" fmla="*/ 142 h 863"/>
              <a:gd name="T30" fmla="*/ 53 w 3029"/>
              <a:gd name="T31" fmla="*/ 162 h 863"/>
              <a:gd name="T32" fmla="*/ 194 w 3029"/>
              <a:gd name="T33" fmla="*/ 175 h 863"/>
              <a:gd name="T34" fmla="*/ 235 w 3029"/>
              <a:gd name="T35" fmla="*/ 222 h 863"/>
              <a:gd name="T36" fmla="*/ 181 w 3029"/>
              <a:gd name="T37" fmla="*/ 269 h 863"/>
              <a:gd name="T38" fmla="*/ 147 w 3029"/>
              <a:gd name="T39" fmla="*/ 303 h 863"/>
              <a:gd name="T40" fmla="*/ 194 w 3029"/>
              <a:gd name="T41" fmla="*/ 337 h 863"/>
              <a:gd name="T42" fmla="*/ 168 w 3029"/>
              <a:gd name="T43" fmla="*/ 404 h 863"/>
              <a:gd name="T44" fmla="*/ 107 w 3029"/>
              <a:gd name="T45" fmla="*/ 457 h 863"/>
              <a:gd name="T46" fmla="*/ 168 w 3029"/>
              <a:gd name="T47" fmla="*/ 511 h 863"/>
              <a:gd name="T48" fmla="*/ 194 w 3029"/>
              <a:gd name="T49" fmla="*/ 572 h 863"/>
              <a:gd name="T50" fmla="*/ 174 w 3029"/>
              <a:gd name="T51" fmla="*/ 639 h 863"/>
              <a:gd name="T52" fmla="*/ 161 w 3029"/>
              <a:gd name="T53" fmla="*/ 672 h 863"/>
              <a:gd name="T54" fmla="*/ 94 w 3029"/>
              <a:gd name="T55" fmla="*/ 713 h 863"/>
              <a:gd name="T56" fmla="*/ 302 w 3029"/>
              <a:gd name="T57" fmla="*/ 760 h 863"/>
              <a:gd name="T58" fmla="*/ 2680 w 3029"/>
              <a:gd name="T59" fmla="*/ 793 h 863"/>
              <a:gd name="T60" fmla="*/ 2794 w 3029"/>
              <a:gd name="T61" fmla="*/ 766 h 863"/>
              <a:gd name="T62" fmla="*/ 2451 w 3029"/>
              <a:gd name="T63" fmla="*/ 745 h 863"/>
              <a:gd name="T64" fmla="*/ 2451 w 3029"/>
              <a:gd name="T65" fmla="*/ 745 h 863"/>
              <a:gd name="T66" fmla="*/ 2788 w 3029"/>
              <a:gd name="T67" fmla="*/ 733 h 863"/>
              <a:gd name="T68" fmla="*/ 2687 w 3029"/>
              <a:gd name="T69" fmla="*/ 713 h 863"/>
              <a:gd name="T70" fmla="*/ 2814 w 3029"/>
              <a:gd name="T71" fmla="*/ 693 h 863"/>
              <a:gd name="T72" fmla="*/ 2667 w 3029"/>
              <a:gd name="T73" fmla="*/ 679 h 863"/>
              <a:gd name="T74" fmla="*/ 2888 w 3029"/>
              <a:gd name="T75" fmla="*/ 612 h 863"/>
              <a:gd name="T76" fmla="*/ 3016 w 3029"/>
              <a:gd name="T77" fmla="*/ 572 h 863"/>
              <a:gd name="T78" fmla="*/ 2882 w 3029"/>
              <a:gd name="T79" fmla="*/ 558 h 863"/>
              <a:gd name="T80" fmla="*/ 2996 w 3029"/>
              <a:gd name="T81" fmla="*/ 538 h 863"/>
              <a:gd name="T82" fmla="*/ 2949 w 3029"/>
              <a:gd name="T83" fmla="*/ 525 h 863"/>
              <a:gd name="T84" fmla="*/ 3009 w 3029"/>
              <a:gd name="T85" fmla="*/ 484 h 863"/>
              <a:gd name="T86" fmla="*/ 2996 w 3029"/>
              <a:gd name="T87" fmla="*/ 464 h 863"/>
              <a:gd name="T88" fmla="*/ 3029 w 3029"/>
              <a:gd name="T89" fmla="*/ 377 h 863"/>
              <a:gd name="T90" fmla="*/ 2969 w 3029"/>
              <a:gd name="T91" fmla="*/ 363 h 863"/>
              <a:gd name="T92" fmla="*/ 228 w 3029"/>
              <a:gd name="T93" fmla="*/ 75 h 863"/>
              <a:gd name="T94" fmla="*/ 255 w 3029"/>
              <a:gd name="T95" fmla="*/ 75 h 863"/>
              <a:gd name="T96" fmla="*/ 262 w 3029"/>
              <a:gd name="T97" fmla="*/ 75 h 863"/>
              <a:gd name="T98" fmla="*/ 288 w 3029"/>
              <a:gd name="T99" fmla="*/ 75 h 863"/>
              <a:gd name="T100" fmla="*/ 2841 w 3029"/>
              <a:gd name="T101" fmla="*/ 155 h 863"/>
              <a:gd name="T102" fmla="*/ 2835 w 3029"/>
              <a:gd name="T103" fmla="*/ 155 h 863"/>
              <a:gd name="T104" fmla="*/ 2875 w 3029"/>
              <a:gd name="T105" fmla="*/ 155 h 863"/>
              <a:gd name="T106" fmla="*/ 2868 w 3029"/>
              <a:gd name="T107" fmla="*/ 155 h 863"/>
              <a:gd name="T108" fmla="*/ 1780 w 3029"/>
              <a:gd name="T109" fmla="*/ 814 h 863"/>
              <a:gd name="T110" fmla="*/ 880 w 3029"/>
              <a:gd name="T111" fmla="*/ 834 h 863"/>
              <a:gd name="T112" fmla="*/ 1780 w 3029"/>
              <a:gd name="T113" fmla="*/ 81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29" h="863">
                <a:moveTo>
                  <a:pt x="2982" y="343"/>
                </a:moveTo>
                <a:cubicBezTo>
                  <a:pt x="2953" y="341"/>
                  <a:pt x="2924" y="339"/>
                  <a:pt x="2895" y="337"/>
                </a:cubicBezTo>
                <a:cubicBezTo>
                  <a:pt x="2895" y="330"/>
                  <a:pt x="2895" y="330"/>
                  <a:pt x="2895" y="330"/>
                </a:cubicBezTo>
                <a:cubicBezTo>
                  <a:pt x="2940" y="323"/>
                  <a:pt x="2985" y="316"/>
                  <a:pt x="3029" y="310"/>
                </a:cubicBezTo>
                <a:cubicBezTo>
                  <a:pt x="3000" y="279"/>
                  <a:pt x="2929" y="278"/>
                  <a:pt x="2902" y="283"/>
                </a:cubicBezTo>
                <a:cubicBezTo>
                  <a:pt x="2895" y="281"/>
                  <a:pt x="2888" y="278"/>
                  <a:pt x="2882" y="276"/>
                </a:cubicBezTo>
                <a:cubicBezTo>
                  <a:pt x="2900" y="229"/>
                  <a:pt x="2943" y="251"/>
                  <a:pt x="2976" y="222"/>
                </a:cubicBezTo>
                <a:cubicBezTo>
                  <a:pt x="2989" y="222"/>
                  <a:pt x="2989" y="222"/>
                  <a:pt x="2989" y="222"/>
                </a:cubicBezTo>
                <a:cubicBezTo>
                  <a:pt x="2971" y="207"/>
                  <a:pt x="2972" y="216"/>
                  <a:pt x="2962" y="189"/>
                </a:cubicBezTo>
                <a:cubicBezTo>
                  <a:pt x="2915" y="184"/>
                  <a:pt x="2868" y="180"/>
                  <a:pt x="2821" y="175"/>
                </a:cubicBezTo>
                <a:cubicBezTo>
                  <a:pt x="2808" y="175"/>
                  <a:pt x="2808" y="175"/>
                  <a:pt x="2808" y="175"/>
                </a:cubicBezTo>
                <a:cubicBezTo>
                  <a:pt x="2814" y="162"/>
                  <a:pt x="2821" y="148"/>
                  <a:pt x="2828" y="135"/>
                </a:cubicBezTo>
                <a:cubicBezTo>
                  <a:pt x="2825" y="134"/>
                  <a:pt x="2812" y="131"/>
                  <a:pt x="2821" y="128"/>
                </a:cubicBezTo>
                <a:cubicBezTo>
                  <a:pt x="2801" y="111"/>
                  <a:pt x="2766" y="107"/>
                  <a:pt x="2727" y="108"/>
                </a:cubicBezTo>
                <a:cubicBezTo>
                  <a:pt x="2739" y="95"/>
                  <a:pt x="2727" y="103"/>
                  <a:pt x="2747" y="95"/>
                </a:cubicBezTo>
                <a:cubicBezTo>
                  <a:pt x="2649" y="92"/>
                  <a:pt x="2550" y="90"/>
                  <a:pt x="2452" y="88"/>
                </a:cubicBezTo>
                <a:cubicBezTo>
                  <a:pt x="2449" y="84"/>
                  <a:pt x="2447" y="79"/>
                  <a:pt x="2445" y="75"/>
                </a:cubicBezTo>
                <a:cubicBezTo>
                  <a:pt x="2532" y="72"/>
                  <a:pt x="2620" y="70"/>
                  <a:pt x="2707" y="68"/>
                </a:cubicBezTo>
                <a:cubicBezTo>
                  <a:pt x="2707" y="61"/>
                  <a:pt x="2707" y="61"/>
                  <a:pt x="2707" y="61"/>
                </a:cubicBezTo>
                <a:cubicBezTo>
                  <a:pt x="2373" y="29"/>
                  <a:pt x="2172" y="74"/>
                  <a:pt x="1887" y="54"/>
                </a:cubicBezTo>
                <a:cubicBezTo>
                  <a:pt x="1128" y="54"/>
                  <a:pt x="1128" y="54"/>
                  <a:pt x="1128" y="54"/>
                </a:cubicBezTo>
                <a:cubicBezTo>
                  <a:pt x="1128" y="48"/>
                  <a:pt x="1128" y="48"/>
                  <a:pt x="1128" y="48"/>
                </a:cubicBezTo>
                <a:cubicBezTo>
                  <a:pt x="1728" y="41"/>
                  <a:pt x="2329" y="34"/>
                  <a:pt x="2929" y="28"/>
                </a:cubicBezTo>
                <a:cubicBezTo>
                  <a:pt x="2929" y="21"/>
                  <a:pt x="2929" y="21"/>
                  <a:pt x="2929" y="21"/>
                </a:cubicBezTo>
                <a:cubicBezTo>
                  <a:pt x="1997" y="19"/>
                  <a:pt x="1065" y="16"/>
                  <a:pt x="134" y="14"/>
                </a:cubicBezTo>
                <a:cubicBezTo>
                  <a:pt x="169" y="58"/>
                  <a:pt x="276" y="0"/>
                  <a:pt x="329" y="28"/>
                </a:cubicBezTo>
                <a:cubicBezTo>
                  <a:pt x="434" y="83"/>
                  <a:pt x="944" y="42"/>
                  <a:pt x="1121" y="41"/>
                </a:cubicBezTo>
                <a:cubicBezTo>
                  <a:pt x="1071" y="75"/>
                  <a:pt x="515" y="47"/>
                  <a:pt x="295" y="75"/>
                </a:cubicBezTo>
                <a:cubicBezTo>
                  <a:pt x="333" y="89"/>
                  <a:pt x="407" y="74"/>
                  <a:pt x="436" y="95"/>
                </a:cubicBezTo>
                <a:cubicBezTo>
                  <a:pt x="335" y="95"/>
                  <a:pt x="100" y="107"/>
                  <a:pt x="73" y="142"/>
                </a:cubicBezTo>
                <a:cubicBezTo>
                  <a:pt x="53" y="142"/>
                  <a:pt x="53" y="142"/>
                  <a:pt x="53" y="142"/>
                </a:cubicBezTo>
                <a:cubicBezTo>
                  <a:pt x="53" y="162"/>
                  <a:pt x="53" y="162"/>
                  <a:pt x="53" y="162"/>
                </a:cubicBezTo>
                <a:cubicBezTo>
                  <a:pt x="100" y="164"/>
                  <a:pt x="147" y="166"/>
                  <a:pt x="194" y="169"/>
                </a:cubicBezTo>
                <a:cubicBezTo>
                  <a:pt x="194" y="175"/>
                  <a:pt x="194" y="175"/>
                  <a:pt x="194" y="175"/>
                </a:cubicBezTo>
                <a:cubicBezTo>
                  <a:pt x="150" y="204"/>
                  <a:pt x="77" y="205"/>
                  <a:pt x="0" y="202"/>
                </a:cubicBezTo>
                <a:cubicBezTo>
                  <a:pt x="78" y="209"/>
                  <a:pt x="156" y="216"/>
                  <a:pt x="235" y="222"/>
                </a:cubicBezTo>
                <a:cubicBezTo>
                  <a:pt x="177" y="229"/>
                  <a:pt x="118" y="236"/>
                  <a:pt x="60" y="242"/>
                </a:cubicBezTo>
                <a:cubicBezTo>
                  <a:pt x="100" y="251"/>
                  <a:pt x="141" y="260"/>
                  <a:pt x="181" y="269"/>
                </a:cubicBezTo>
                <a:cubicBezTo>
                  <a:pt x="181" y="276"/>
                  <a:pt x="181" y="276"/>
                  <a:pt x="181" y="276"/>
                </a:cubicBezTo>
                <a:cubicBezTo>
                  <a:pt x="170" y="285"/>
                  <a:pt x="159" y="294"/>
                  <a:pt x="147" y="303"/>
                </a:cubicBezTo>
                <a:cubicBezTo>
                  <a:pt x="131" y="321"/>
                  <a:pt x="160" y="310"/>
                  <a:pt x="141" y="330"/>
                </a:cubicBezTo>
                <a:cubicBezTo>
                  <a:pt x="159" y="332"/>
                  <a:pt x="177" y="334"/>
                  <a:pt x="194" y="337"/>
                </a:cubicBezTo>
                <a:cubicBezTo>
                  <a:pt x="174" y="376"/>
                  <a:pt x="68" y="373"/>
                  <a:pt x="53" y="370"/>
                </a:cubicBezTo>
                <a:cubicBezTo>
                  <a:pt x="79" y="417"/>
                  <a:pt x="121" y="383"/>
                  <a:pt x="168" y="404"/>
                </a:cubicBezTo>
                <a:cubicBezTo>
                  <a:pt x="138" y="426"/>
                  <a:pt x="101" y="433"/>
                  <a:pt x="73" y="444"/>
                </a:cubicBezTo>
                <a:cubicBezTo>
                  <a:pt x="87" y="455"/>
                  <a:pt x="83" y="453"/>
                  <a:pt x="107" y="457"/>
                </a:cubicBezTo>
                <a:cubicBezTo>
                  <a:pt x="89" y="462"/>
                  <a:pt x="71" y="466"/>
                  <a:pt x="53" y="471"/>
                </a:cubicBezTo>
                <a:cubicBezTo>
                  <a:pt x="87" y="498"/>
                  <a:pt x="109" y="512"/>
                  <a:pt x="168" y="511"/>
                </a:cubicBezTo>
                <a:cubicBezTo>
                  <a:pt x="121" y="522"/>
                  <a:pt x="73" y="534"/>
                  <a:pt x="26" y="545"/>
                </a:cubicBezTo>
                <a:cubicBezTo>
                  <a:pt x="82" y="554"/>
                  <a:pt x="138" y="563"/>
                  <a:pt x="194" y="572"/>
                </a:cubicBezTo>
                <a:cubicBezTo>
                  <a:pt x="188" y="576"/>
                  <a:pt x="181" y="581"/>
                  <a:pt x="174" y="585"/>
                </a:cubicBezTo>
                <a:cubicBezTo>
                  <a:pt x="164" y="614"/>
                  <a:pt x="175" y="603"/>
                  <a:pt x="174" y="639"/>
                </a:cubicBezTo>
                <a:cubicBezTo>
                  <a:pt x="203" y="641"/>
                  <a:pt x="232" y="643"/>
                  <a:pt x="262" y="646"/>
                </a:cubicBezTo>
                <a:cubicBezTo>
                  <a:pt x="238" y="667"/>
                  <a:pt x="209" y="674"/>
                  <a:pt x="161" y="672"/>
                </a:cubicBezTo>
                <a:cubicBezTo>
                  <a:pt x="190" y="702"/>
                  <a:pt x="297" y="697"/>
                  <a:pt x="349" y="699"/>
                </a:cubicBezTo>
                <a:cubicBezTo>
                  <a:pt x="289" y="726"/>
                  <a:pt x="174" y="715"/>
                  <a:pt x="94" y="713"/>
                </a:cubicBezTo>
                <a:cubicBezTo>
                  <a:pt x="151" y="775"/>
                  <a:pt x="369" y="709"/>
                  <a:pt x="470" y="746"/>
                </a:cubicBezTo>
                <a:cubicBezTo>
                  <a:pt x="414" y="751"/>
                  <a:pt x="358" y="755"/>
                  <a:pt x="302" y="760"/>
                </a:cubicBezTo>
                <a:cubicBezTo>
                  <a:pt x="300" y="766"/>
                  <a:pt x="297" y="773"/>
                  <a:pt x="295" y="780"/>
                </a:cubicBezTo>
                <a:cubicBezTo>
                  <a:pt x="1016" y="800"/>
                  <a:pt x="1894" y="794"/>
                  <a:pt x="2680" y="793"/>
                </a:cubicBezTo>
                <a:cubicBezTo>
                  <a:pt x="2676" y="787"/>
                  <a:pt x="2671" y="780"/>
                  <a:pt x="2667" y="773"/>
                </a:cubicBezTo>
                <a:cubicBezTo>
                  <a:pt x="2709" y="771"/>
                  <a:pt x="2752" y="769"/>
                  <a:pt x="2794" y="766"/>
                </a:cubicBezTo>
                <a:cubicBezTo>
                  <a:pt x="2765" y="745"/>
                  <a:pt x="2705" y="739"/>
                  <a:pt x="2640" y="738"/>
                </a:cubicBezTo>
                <a:cubicBezTo>
                  <a:pt x="2577" y="741"/>
                  <a:pt x="2514" y="743"/>
                  <a:pt x="2451" y="745"/>
                </a:cubicBezTo>
                <a:cubicBezTo>
                  <a:pt x="2441" y="746"/>
                  <a:pt x="2433" y="746"/>
                  <a:pt x="2425" y="746"/>
                </a:cubicBezTo>
                <a:cubicBezTo>
                  <a:pt x="2433" y="746"/>
                  <a:pt x="2442" y="746"/>
                  <a:pt x="2451" y="745"/>
                </a:cubicBezTo>
                <a:cubicBezTo>
                  <a:pt x="2503" y="743"/>
                  <a:pt x="2574" y="738"/>
                  <a:pt x="2640" y="738"/>
                </a:cubicBezTo>
                <a:cubicBezTo>
                  <a:pt x="2689" y="737"/>
                  <a:pt x="2738" y="735"/>
                  <a:pt x="2788" y="733"/>
                </a:cubicBezTo>
                <a:cubicBezTo>
                  <a:pt x="2792" y="726"/>
                  <a:pt x="2797" y="719"/>
                  <a:pt x="2801" y="713"/>
                </a:cubicBezTo>
                <a:cubicBezTo>
                  <a:pt x="2687" y="713"/>
                  <a:pt x="2687" y="713"/>
                  <a:pt x="2687" y="713"/>
                </a:cubicBezTo>
                <a:cubicBezTo>
                  <a:pt x="2685" y="708"/>
                  <a:pt x="2682" y="704"/>
                  <a:pt x="2680" y="699"/>
                </a:cubicBezTo>
                <a:cubicBezTo>
                  <a:pt x="2725" y="697"/>
                  <a:pt x="2770" y="695"/>
                  <a:pt x="2814" y="693"/>
                </a:cubicBezTo>
                <a:cubicBezTo>
                  <a:pt x="2814" y="686"/>
                  <a:pt x="2814" y="686"/>
                  <a:pt x="2814" y="686"/>
                </a:cubicBezTo>
                <a:cubicBezTo>
                  <a:pt x="2765" y="684"/>
                  <a:pt x="2716" y="681"/>
                  <a:pt x="2667" y="679"/>
                </a:cubicBezTo>
                <a:cubicBezTo>
                  <a:pt x="2745" y="666"/>
                  <a:pt x="2823" y="652"/>
                  <a:pt x="2902" y="639"/>
                </a:cubicBezTo>
                <a:cubicBezTo>
                  <a:pt x="2897" y="630"/>
                  <a:pt x="2893" y="621"/>
                  <a:pt x="2888" y="612"/>
                </a:cubicBezTo>
                <a:cubicBezTo>
                  <a:pt x="2924" y="596"/>
                  <a:pt x="2963" y="584"/>
                  <a:pt x="3016" y="578"/>
                </a:cubicBezTo>
                <a:cubicBezTo>
                  <a:pt x="3016" y="572"/>
                  <a:pt x="3016" y="572"/>
                  <a:pt x="3016" y="572"/>
                </a:cubicBezTo>
                <a:cubicBezTo>
                  <a:pt x="2971" y="569"/>
                  <a:pt x="2926" y="567"/>
                  <a:pt x="2882" y="565"/>
                </a:cubicBezTo>
                <a:cubicBezTo>
                  <a:pt x="2882" y="558"/>
                  <a:pt x="2882" y="558"/>
                  <a:pt x="2882" y="558"/>
                </a:cubicBezTo>
                <a:cubicBezTo>
                  <a:pt x="2917" y="556"/>
                  <a:pt x="2953" y="554"/>
                  <a:pt x="2989" y="552"/>
                </a:cubicBezTo>
                <a:cubicBezTo>
                  <a:pt x="2991" y="547"/>
                  <a:pt x="2994" y="543"/>
                  <a:pt x="2996" y="538"/>
                </a:cubicBezTo>
                <a:cubicBezTo>
                  <a:pt x="2985" y="534"/>
                  <a:pt x="2973" y="529"/>
                  <a:pt x="2962" y="525"/>
                </a:cubicBezTo>
                <a:cubicBezTo>
                  <a:pt x="2949" y="525"/>
                  <a:pt x="2949" y="525"/>
                  <a:pt x="2949" y="525"/>
                </a:cubicBezTo>
                <a:cubicBezTo>
                  <a:pt x="2963" y="513"/>
                  <a:pt x="2967" y="513"/>
                  <a:pt x="2996" y="511"/>
                </a:cubicBezTo>
                <a:cubicBezTo>
                  <a:pt x="3000" y="502"/>
                  <a:pt x="3005" y="493"/>
                  <a:pt x="3009" y="484"/>
                </a:cubicBezTo>
                <a:cubicBezTo>
                  <a:pt x="2908" y="484"/>
                  <a:pt x="2908" y="484"/>
                  <a:pt x="2908" y="484"/>
                </a:cubicBezTo>
                <a:cubicBezTo>
                  <a:pt x="2928" y="468"/>
                  <a:pt x="2960" y="464"/>
                  <a:pt x="2996" y="464"/>
                </a:cubicBezTo>
                <a:cubicBezTo>
                  <a:pt x="2986" y="452"/>
                  <a:pt x="2989" y="453"/>
                  <a:pt x="2976" y="444"/>
                </a:cubicBezTo>
                <a:cubicBezTo>
                  <a:pt x="2973" y="431"/>
                  <a:pt x="3018" y="389"/>
                  <a:pt x="3029" y="377"/>
                </a:cubicBezTo>
                <a:cubicBezTo>
                  <a:pt x="3029" y="370"/>
                  <a:pt x="3029" y="370"/>
                  <a:pt x="3029" y="370"/>
                </a:cubicBezTo>
                <a:cubicBezTo>
                  <a:pt x="3009" y="368"/>
                  <a:pt x="2989" y="366"/>
                  <a:pt x="2969" y="363"/>
                </a:cubicBezTo>
                <a:cubicBezTo>
                  <a:pt x="2973" y="357"/>
                  <a:pt x="2978" y="350"/>
                  <a:pt x="2982" y="343"/>
                </a:cubicBezTo>
                <a:close/>
                <a:moveTo>
                  <a:pt x="228" y="75"/>
                </a:moveTo>
                <a:cubicBezTo>
                  <a:pt x="237" y="77"/>
                  <a:pt x="246" y="79"/>
                  <a:pt x="255" y="81"/>
                </a:cubicBezTo>
                <a:cubicBezTo>
                  <a:pt x="255" y="75"/>
                  <a:pt x="255" y="75"/>
                  <a:pt x="255" y="75"/>
                </a:cubicBezTo>
                <a:lnTo>
                  <a:pt x="228" y="75"/>
                </a:lnTo>
                <a:close/>
                <a:moveTo>
                  <a:pt x="262" y="75"/>
                </a:moveTo>
                <a:cubicBezTo>
                  <a:pt x="271" y="77"/>
                  <a:pt x="280" y="79"/>
                  <a:pt x="288" y="81"/>
                </a:cubicBezTo>
                <a:cubicBezTo>
                  <a:pt x="288" y="75"/>
                  <a:pt x="288" y="75"/>
                  <a:pt x="288" y="75"/>
                </a:cubicBezTo>
                <a:lnTo>
                  <a:pt x="262" y="75"/>
                </a:lnTo>
                <a:close/>
                <a:moveTo>
                  <a:pt x="2841" y="155"/>
                </a:moveTo>
                <a:cubicBezTo>
                  <a:pt x="2839" y="148"/>
                  <a:pt x="2837" y="142"/>
                  <a:pt x="2835" y="135"/>
                </a:cubicBezTo>
                <a:cubicBezTo>
                  <a:pt x="2835" y="155"/>
                  <a:pt x="2835" y="155"/>
                  <a:pt x="2835" y="155"/>
                </a:cubicBezTo>
                <a:lnTo>
                  <a:pt x="2841" y="155"/>
                </a:lnTo>
                <a:close/>
                <a:moveTo>
                  <a:pt x="2875" y="155"/>
                </a:moveTo>
                <a:cubicBezTo>
                  <a:pt x="2873" y="148"/>
                  <a:pt x="2870" y="142"/>
                  <a:pt x="2868" y="135"/>
                </a:cubicBezTo>
                <a:cubicBezTo>
                  <a:pt x="2868" y="155"/>
                  <a:pt x="2868" y="155"/>
                  <a:pt x="2868" y="155"/>
                </a:cubicBezTo>
                <a:lnTo>
                  <a:pt x="2875" y="155"/>
                </a:lnTo>
                <a:close/>
                <a:moveTo>
                  <a:pt x="1780" y="814"/>
                </a:moveTo>
                <a:cubicBezTo>
                  <a:pt x="309" y="814"/>
                  <a:pt x="309" y="814"/>
                  <a:pt x="309" y="814"/>
                </a:cubicBezTo>
                <a:cubicBezTo>
                  <a:pt x="375" y="863"/>
                  <a:pt x="758" y="834"/>
                  <a:pt x="880" y="834"/>
                </a:cubicBezTo>
                <a:cubicBezTo>
                  <a:pt x="2432" y="834"/>
                  <a:pt x="2432" y="834"/>
                  <a:pt x="2432" y="834"/>
                </a:cubicBezTo>
                <a:cubicBezTo>
                  <a:pt x="2277" y="770"/>
                  <a:pt x="1973" y="814"/>
                  <a:pt x="1780" y="814"/>
                </a:cubicBezTo>
                <a:close/>
              </a:path>
            </a:pathLst>
          </a:custGeom>
          <a:solidFill>
            <a:schemeClr val="bg2">
              <a:lumMod val="40000"/>
              <a:lumOff val="60000"/>
              <a:alpha val="92000"/>
            </a:schemeClr>
          </a:solidFill>
          <a:ln>
            <a:noFill/>
          </a:ln>
        </p:spPr>
        <p:txBody>
          <a:bodyPr vert="horz" wrap="square" lIns="68580" tIns="34290" rIns="68580" bIns="34290" numCol="1" anchor="t" anchorCtr="0" compatLnSpc="1">
            <a:prstTxWarp prst="textNoShape">
              <a:avLst/>
            </a:prstTxWarp>
          </a:bodyPr>
          <a:lstStyle/>
          <a:p>
            <a:endParaRPr lang="en-US" sz="1050" dirty="0">
              <a:latin typeface="Calibri"/>
            </a:endParaRPr>
          </a:p>
        </p:txBody>
      </p:sp>
      <p:sp>
        <p:nvSpPr>
          <p:cNvPr id="3" name="Google Shape;799;p51">
            <a:extLst>
              <a:ext uri="{FF2B5EF4-FFF2-40B4-BE49-F238E27FC236}">
                <a16:creationId xmlns:a16="http://schemas.microsoft.com/office/drawing/2014/main" id="{4773686B-ADE0-F415-ADD9-A76CA19A5FA5}"/>
              </a:ext>
            </a:extLst>
          </p:cNvPr>
          <p:cNvSpPr txBox="1">
            <a:spLocks/>
          </p:cNvSpPr>
          <p:nvPr/>
        </p:nvSpPr>
        <p:spPr>
          <a:xfrm>
            <a:off x="733735" y="1134701"/>
            <a:ext cx="6370623" cy="207842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600" b="1" dirty="0">
                <a:solidFill>
                  <a:schemeClr val="tx1">
                    <a:lumMod val="85000"/>
                    <a:lumOff val="15000"/>
                  </a:schemeClr>
                </a:solidFill>
                <a:effectLst>
                  <a:outerShdw blurRad="38100" dist="38100" dir="2700000" algn="tl">
                    <a:srgbClr val="000000">
                      <a:alpha val="43137"/>
                    </a:srgbClr>
                  </a:outerShdw>
                </a:effectLst>
                <a:latin typeface="+mj-lt"/>
                <a:cs typeface="Arial" panose="020B0604020202020204" pitchFamily="34" charset="0"/>
              </a:rPr>
              <a:t>Merci Pour Votre Attention</a:t>
            </a:r>
            <a:br>
              <a:rPr lang="fr-FR" sz="3600" b="1" dirty="0">
                <a:solidFill>
                  <a:schemeClr val="tx1">
                    <a:lumMod val="85000"/>
                    <a:lumOff val="15000"/>
                  </a:schemeClr>
                </a:solidFill>
                <a:effectLst>
                  <a:outerShdw blurRad="38100" dist="38100" dir="2700000" algn="tl">
                    <a:srgbClr val="000000">
                      <a:alpha val="43137"/>
                    </a:srgbClr>
                  </a:outerShdw>
                </a:effectLst>
                <a:latin typeface="+mj-lt"/>
                <a:cs typeface="Arial" panose="020B0604020202020204" pitchFamily="34" charset="0"/>
              </a:rPr>
            </a:br>
            <a:endParaRPr lang="fr-FR" sz="3600" b="1" dirty="0">
              <a:latin typeface="+mj-lt"/>
            </a:endParaRPr>
          </a:p>
        </p:txBody>
      </p:sp>
      <p:sp>
        <p:nvSpPr>
          <p:cNvPr id="8" name="Oval 40">
            <a:extLst>
              <a:ext uri="{FF2B5EF4-FFF2-40B4-BE49-F238E27FC236}">
                <a16:creationId xmlns:a16="http://schemas.microsoft.com/office/drawing/2014/main" id="{F2C01AAF-C776-BEF9-661B-B6354C066858}"/>
              </a:ext>
            </a:extLst>
          </p:cNvPr>
          <p:cNvSpPr/>
          <p:nvPr/>
        </p:nvSpPr>
        <p:spPr>
          <a:xfrm>
            <a:off x="8041096" y="621562"/>
            <a:ext cx="470783" cy="470783"/>
          </a:xfrm>
          <a:prstGeom prst="ellipse">
            <a:avLst/>
          </a:prstGeom>
          <a:solidFill>
            <a:schemeClr val="accent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9" name="Oval 56">
            <a:extLst>
              <a:ext uri="{FF2B5EF4-FFF2-40B4-BE49-F238E27FC236}">
                <a16:creationId xmlns:a16="http://schemas.microsoft.com/office/drawing/2014/main" id="{931ED5D2-302B-7842-D065-F9FDB1C354EE}"/>
              </a:ext>
            </a:extLst>
          </p:cNvPr>
          <p:cNvSpPr/>
          <p:nvPr/>
        </p:nvSpPr>
        <p:spPr>
          <a:xfrm>
            <a:off x="7149165" y="1295721"/>
            <a:ext cx="2114953" cy="2114952"/>
          </a:xfrm>
          <a:prstGeom prst="ellipse">
            <a:avLst/>
          </a:prstGeom>
          <a:solidFill>
            <a:schemeClr val="tx1">
              <a:lumMod val="65000"/>
              <a:lumOff val="3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13" name="Oval 63">
            <a:extLst>
              <a:ext uri="{FF2B5EF4-FFF2-40B4-BE49-F238E27FC236}">
                <a16:creationId xmlns:a16="http://schemas.microsoft.com/office/drawing/2014/main" id="{4F310906-A16B-4B85-EBE7-0359CAF080E6}"/>
              </a:ext>
            </a:extLst>
          </p:cNvPr>
          <p:cNvSpPr/>
          <p:nvPr/>
        </p:nvSpPr>
        <p:spPr>
          <a:xfrm>
            <a:off x="7535080" y="1074981"/>
            <a:ext cx="365265" cy="365265"/>
          </a:xfrm>
          <a:prstGeom prst="ellipse">
            <a:avLst/>
          </a:pr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14" name="Oval 64">
            <a:extLst>
              <a:ext uri="{FF2B5EF4-FFF2-40B4-BE49-F238E27FC236}">
                <a16:creationId xmlns:a16="http://schemas.microsoft.com/office/drawing/2014/main" id="{105B4B66-86FB-9DE6-1EDF-B1BED362F36C}"/>
              </a:ext>
            </a:extLst>
          </p:cNvPr>
          <p:cNvSpPr/>
          <p:nvPr/>
        </p:nvSpPr>
        <p:spPr>
          <a:xfrm>
            <a:off x="7199404" y="1511542"/>
            <a:ext cx="145794" cy="14579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15" name="Oval 65">
            <a:extLst>
              <a:ext uri="{FF2B5EF4-FFF2-40B4-BE49-F238E27FC236}">
                <a16:creationId xmlns:a16="http://schemas.microsoft.com/office/drawing/2014/main" id="{D2DA2A68-3433-04BC-5098-95C4E725E8DC}"/>
              </a:ext>
            </a:extLst>
          </p:cNvPr>
          <p:cNvSpPr/>
          <p:nvPr/>
        </p:nvSpPr>
        <p:spPr>
          <a:xfrm>
            <a:off x="8181345" y="3724933"/>
            <a:ext cx="190284" cy="190284"/>
          </a:xfrm>
          <a:prstGeom prst="ellipse">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16" name="Oval 66">
            <a:extLst>
              <a:ext uri="{FF2B5EF4-FFF2-40B4-BE49-F238E27FC236}">
                <a16:creationId xmlns:a16="http://schemas.microsoft.com/office/drawing/2014/main" id="{FD57B21B-23A7-00B8-6820-7A72FE2CBAF3}"/>
              </a:ext>
            </a:extLst>
          </p:cNvPr>
          <p:cNvSpPr/>
          <p:nvPr/>
        </p:nvSpPr>
        <p:spPr>
          <a:xfrm>
            <a:off x="7068017" y="2403593"/>
            <a:ext cx="467063" cy="4670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17" name="Oval 67">
            <a:extLst>
              <a:ext uri="{FF2B5EF4-FFF2-40B4-BE49-F238E27FC236}">
                <a16:creationId xmlns:a16="http://schemas.microsoft.com/office/drawing/2014/main" id="{B6794D5F-7727-AC35-0E42-F346AAD40878}"/>
              </a:ext>
            </a:extLst>
          </p:cNvPr>
          <p:cNvSpPr/>
          <p:nvPr/>
        </p:nvSpPr>
        <p:spPr>
          <a:xfrm>
            <a:off x="6666657" y="3145809"/>
            <a:ext cx="289136" cy="289136"/>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18" name="Oval 68">
            <a:extLst>
              <a:ext uri="{FF2B5EF4-FFF2-40B4-BE49-F238E27FC236}">
                <a16:creationId xmlns:a16="http://schemas.microsoft.com/office/drawing/2014/main" id="{6EFA0183-9FFE-4D49-627D-621B6EA93CE4}"/>
              </a:ext>
            </a:extLst>
          </p:cNvPr>
          <p:cNvSpPr/>
          <p:nvPr/>
        </p:nvSpPr>
        <p:spPr>
          <a:xfrm>
            <a:off x="6508881" y="3857079"/>
            <a:ext cx="157776" cy="157776"/>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19" name="Oval 69">
            <a:extLst>
              <a:ext uri="{FF2B5EF4-FFF2-40B4-BE49-F238E27FC236}">
                <a16:creationId xmlns:a16="http://schemas.microsoft.com/office/drawing/2014/main" id="{10866367-ACE2-E6D6-11F3-F95DE30203C5}"/>
              </a:ext>
            </a:extLst>
          </p:cNvPr>
          <p:cNvSpPr/>
          <p:nvPr/>
        </p:nvSpPr>
        <p:spPr>
          <a:xfrm>
            <a:off x="8778555" y="2536926"/>
            <a:ext cx="354407" cy="35440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20" name="Oval 70">
            <a:extLst>
              <a:ext uri="{FF2B5EF4-FFF2-40B4-BE49-F238E27FC236}">
                <a16:creationId xmlns:a16="http://schemas.microsoft.com/office/drawing/2014/main" id="{E85A41B7-1FC8-FBCE-10CA-264636E354E5}"/>
              </a:ext>
            </a:extLst>
          </p:cNvPr>
          <p:cNvSpPr/>
          <p:nvPr/>
        </p:nvSpPr>
        <p:spPr>
          <a:xfrm>
            <a:off x="8206642" y="3167323"/>
            <a:ext cx="305237" cy="305237"/>
          </a:xfrm>
          <a:prstGeom prst="ellipse">
            <a:avLst/>
          </a:prstGeom>
          <a:solidFill>
            <a:schemeClr val="accent5">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22" name="Oval 72">
            <a:extLst>
              <a:ext uri="{FF2B5EF4-FFF2-40B4-BE49-F238E27FC236}">
                <a16:creationId xmlns:a16="http://schemas.microsoft.com/office/drawing/2014/main" id="{0A2A72DC-90BE-58FC-C5EF-08D210D7BF92}"/>
              </a:ext>
            </a:extLst>
          </p:cNvPr>
          <p:cNvSpPr/>
          <p:nvPr/>
        </p:nvSpPr>
        <p:spPr>
          <a:xfrm>
            <a:off x="7250056" y="3523009"/>
            <a:ext cx="334070" cy="334070"/>
          </a:xfrm>
          <a:prstGeom prst="ellipse">
            <a:avLst/>
          </a:prstGeom>
          <a:solidFill>
            <a:schemeClr val="accent3">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23" name="Oval 73">
            <a:extLst>
              <a:ext uri="{FF2B5EF4-FFF2-40B4-BE49-F238E27FC236}">
                <a16:creationId xmlns:a16="http://schemas.microsoft.com/office/drawing/2014/main" id="{AA12206F-B908-91DE-4ADE-41D84B586C11}"/>
              </a:ext>
            </a:extLst>
          </p:cNvPr>
          <p:cNvSpPr/>
          <p:nvPr/>
        </p:nvSpPr>
        <p:spPr>
          <a:xfrm>
            <a:off x="7154914" y="3171674"/>
            <a:ext cx="190284" cy="190284"/>
          </a:xfrm>
          <a:prstGeom prst="ellipse">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24" name="Oval 74">
            <a:extLst>
              <a:ext uri="{FF2B5EF4-FFF2-40B4-BE49-F238E27FC236}">
                <a16:creationId xmlns:a16="http://schemas.microsoft.com/office/drawing/2014/main" id="{03D9D80D-275A-DAF0-166E-7869F46C7D72}"/>
              </a:ext>
            </a:extLst>
          </p:cNvPr>
          <p:cNvSpPr/>
          <p:nvPr/>
        </p:nvSpPr>
        <p:spPr>
          <a:xfrm>
            <a:off x="8645222" y="2403593"/>
            <a:ext cx="621072" cy="621072"/>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25" name="Oval 75">
            <a:extLst>
              <a:ext uri="{FF2B5EF4-FFF2-40B4-BE49-F238E27FC236}">
                <a16:creationId xmlns:a16="http://schemas.microsoft.com/office/drawing/2014/main" id="{275DE96E-EF74-B52C-B668-396B3D9A2310}"/>
              </a:ext>
            </a:extLst>
          </p:cNvPr>
          <p:cNvSpPr/>
          <p:nvPr/>
        </p:nvSpPr>
        <p:spPr>
          <a:xfrm>
            <a:off x="6475727" y="3820075"/>
            <a:ext cx="224084" cy="224084"/>
          </a:xfrm>
          <a:prstGeom prst="ellipse">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4" name="Oval 11">
            <a:extLst>
              <a:ext uri="{FF2B5EF4-FFF2-40B4-BE49-F238E27FC236}">
                <a16:creationId xmlns:a16="http://schemas.microsoft.com/office/drawing/2014/main" id="{80398CB6-D4F5-FC9F-EB70-A09CCC1BEE78}"/>
              </a:ext>
            </a:extLst>
          </p:cNvPr>
          <p:cNvSpPr/>
          <p:nvPr/>
        </p:nvSpPr>
        <p:spPr>
          <a:xfrm>
            <a:off x="8561615" y="4556961"/>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19</a:t>
            </a:r>
          </a:p>
        </p:txBody>
      </p:sp>
    </p:spTree>
    <p:extLst>
      <p:ext uri="{BB962C8B-B14F-4D97-AF65-F5344CB8AC3E}">
        <p14:creationId xmlns:p14="http://schemas.microsoft.com/office/powerpoint/2010/main" val="695795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0-#ppt_w/2"/>
                                          </p:val>
                                        </p:tav>
                                        <p:tav tm="100000">
                                          <p:val>
                                            <p:strVal val="#ppt_x"/>
                                          </p:val>
                                        </p:tav>
                                      </p:tavLst>
                                    </p:anim>
                                    <p:anim calcmode="lin" valueType="num">
                                      <p:cBhvr additive="base">
                                        <p:cTn id="8" dur="500" fill="hold"/>
                                        <p:tgtEl>
                                          <p:spTgt spid="106"/>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additive="base">
                                        <p:cTn id="11" dur="500" fill="hold"/>
                                        <p:tgtEl>
                                          <p:spTgt spid="105"/>
                                        </p:tgtEl>
                                        <p:attrNameLst>
                                          <p:attrName>ppt_x</p:attrName>
                                        </p:attrNameLst>
                                      </p:cBhvr>
                                      <p:tavLst>
                                        <p:tav tm="0">
                                          <p:val>
                                            <p:strVal val="#ppt_x"/>
                                          </p:val>
                                        </p:tav>
                                        <p:tav tm="100000">
                                          <p:val>
                                            <p:strVal val="#ppt_x"/>
                                          </p:val>
                                        </p:tav>
                                      </p:tavLst>
                                    </p:anim>
                                    <p:anim calcmode="lin" valueType="num">
                                      <p:cBhvr additive="base">
                                        <p:cTn id="12" dur="500" fill="hold"/>
                                        <p:tgtEl>
                                          <p:spTgt spid="105"/>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104"/>
                                        </p:tgtEl>
                                        <p:attrNameLst>
                                          <p:attrName>style.visibility</p:attrName>
                                        </p:attrNameLst>
                                      </p:cBhvr>
                                      <p:to>
                                        <p:strVal val="visible"/>
                                      </p:to>
                                    </p:set>
                                    <p:anim calcmode="lin" valueType="num">
                                      <p:cBhvr additive="base">
                                        <p:cTn id="15" dur="500" fill="hold"/>
                                        <p:tgtEl>
                                          <p:spTgt spid="104"/>
                                        </p:tgtEl>
                                        <p:attrNameLst>
                                          <p:attrName>ppt_x</p:attrName>
                                        </p:attrNameLst>
                                      </p:cBhvr>
                                      <p:tavLst>
                                        <p:tav tm="0">
                                          <p:val>
                                            <p:strVal val="0-#ppt_w/2"/>
                                          </p:val>
                                        </p:tav>
                                        <p:tav tm="100000">
                                          <p:val>
                                            <p:strVal val="#ppt_x"/>
                                          </p:val>
                                        </p:tav>
                                      </p:tavLst>
                                    </p:anim>
                                    <p:anim calcmode="lin" valueType="num">
                                      <p:cBhvr additive="base">
                                        <p:cTn id="16" dur="500" fill="hold"/>
                                        <p:tgtEl>
                                          <p:spTgt spid="10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3"/>
                                        </p:tgtEl>
                                        <p:attrNameLst>
                                          <p:attrName>style.visibility</p:attrName>
                                        </p:attrNameLst>
                                      </p:cBhvr>
                                      <p:to>
                                        <p:strVal val="visible"/>
                                      </p:to>
                                    </p:set>
                                    <p:anim calcmode="lin" valueType="num">
                                      <p:cBhvr additive="base">
                                        <p:cTn id="19" dur="500" fill="hold"/>
                                        <p:tgtEl>
                                          <p:spTgt spid="103"/>
                                        </p:tgtEl>
                                        <p:attrNameLst>
                                          <p:attrName>ppt_x</p:attrName>
                                        </p:attrNameLst>
                                      </p:cBhvr>
                                      <p:tavLst>
                                        <p:tav tm="0">
                                          <p:val>
                                            <p:strVal val="#ppt_x"/>
                                          </p:val>
                                        </p:tav>
                                        <p:tav tm="100000">
                                          <p:val>
                                            <p:strVal val="#ppt_x"/>
                                          </p:val>
                                        </p:tav>
                                      </p:tavLst>
                                    </p:anim>
                                    <p:anim calcmode="lin" valueType="num">
                                      <p:cBhvr additive="base">
                                        <p:cTn id="20" dur="500" fill="hold"/>
                                        <p:tgtEl>
                                          <p:spTgt spid="103"/>
                                        </p:tgtEl>
                                        <p:attrNameLst>
                                          <p:attrName>ppt_y</p:attrName>
                                        </p:attrNameLst>
                                      </p:cBhvr>
                                      <p:tavLst>
                                        <p:tav tm="0">
                                          <p:val>
                                            <p:strVal val="1+#ppt_h/2"/>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107"/>
                                        </p:tgtEl>
                                        <p:attrNameLst>
                                          <p:attrName>style.visibility</p:attrName>
                                        </p:attrNameLst>
                                      </p:cBhvr>
                                      <p:to>
                                        <p:strVal val="visible"/>
                                      </p:to>
                                    </p:set>
                                    <p:anim calcmode="lin" valueType="num">
                                      <p:cBhvr>
                                        <p:cTn id="23" dur="500" fill="hold"/>
                                        <p:tgtEl>
                                          <p:spTgt spid="107"/>
                                        </p:tgtEl>
                                        <p:attrNameLst>
                                          <p:attrName>ppt_w</p:attrName>
                                        </p:attrNameLst>
                                      </p:cBhvr>
                                      <p:tavLst>
                                        <p:tav tm="0">
                                          <p:val>
                                            <p:fltVal val="0"/>
                                          </p:val>
                                        </p:tav>
                                        <p:tav tm="100000">
                                          <p:val>
                                            <p:strVal val="#ppt_w"/>
                                          </p:val>
                                        </p:tav>
                                      </p:tavLst>
                                    </p:anim>
                                    <p:anim calcmode="lin" valueType="num">
                                      <p:cBhvr>
                                        <p:cTn id="24" dur="500" fill="hold"/>
                                        <p:tgtEl>
                                          <p:spTgt spid="107"/>
                                        </p:tgtEl>
                                        <p:attrNameLst>
                                          <p:attrName>ppt_h</p:attrName>
                                        </p:attrNameLst>
                                      </p:cBhvr>
                                      <p:tavLst>
                                        <p:tav tm="0">
                                          <p:val>
                                            <p:fltVal val="0"/>
                                          </p:val>
                                        </p:tav>
                                        <p:tav tm="100000">
                                          <p:val>
                                            <p:strVal val="#ppt_h"/>
                                          </p:val>
                                        </p:tav>
                                      </p:tavLst>
                                    </p:anim>
                                    <p:animEffect transition="in" filter="fade">
                                      <p:cBhvr>
                                        <p:cTn id="25" dur="500"/>
                                        <p:tgtEl>
                                          <p:spTgt spid="107"/>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heel(1)">
                                      <p:cBhvr>
                                        <p:cTn id="2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5" grpId="0" animBg="1"/>
      <p:bldP spid="106" grpId="0" animBg="1"/>
      <p:bldP spid="107"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1" name="Groupe 10">
            <a:extLst>
              <a:ext uri="{FF2B5EF4-FFF2-40B4-BE49-F238E27FC236}">
                <a16:creationId xmlns:a16="http://schemas.microsoft.com/office/drawing/2014/main" id="{C0C23436-C8DB-357D-FCC1-7FD41931F774}"/>
              </a:ext>
            </a:extLst>
          </p:cNvPr>
          <p:cNvGrpSpPr/>
          <p:nvPr/>
        </p:nvGrpSpPr>
        <p:grpSpPr>
          <a:xfrm>
            <a:off x="2704154" y="1066720"/>
            <a:ext cx="5253313" cy="3185175"/>
            <a:chOff x="2546874" y="685385"/>
            <a:chExt cx="5253313" cy="3185175"/>
          </a:xfrm>
        </p:grpSpPr>
        <p:sp>
          <p:nvSpPr>
            <p:cNvPr id="132" name="Google Shape;132;p27"/>
            <p:cNvSpPr/>
            <p:nvPr/>
          </p:nvSpPr>
          <p:spPr>
            <a:xfrm>
              <a:off x="4218487" y="3227660"/>
              <a:ext cx="3581700" cy="593400"/>
            </a:xfrm>
            <a:prstGeom prst="roundRect">
              <a:avLst>
                <a:gd name="adj" fmla="val 50000"/>
              </a:avLst>
            </a:prstGeom>
            <a:solidFill>
              <a:srgbClr val="EFEFEF"/>
            </a:solidFill>
            <a:ln>
              <a:noFill/>
            </a:ln>
          </p:spPr>
          <p:txBody>
            <a:bodyPr spcFirstLastPara="1" wrap="square" lIns="91425" tIns="91425" rIns="91425" bIns="91425" anchor="ctr" anchorCtr="0">
              <a:noAutofit/>
            </a:bodyPr>
            <a:lstStyle/>
            <a:p>
              <a:endParaRPr sz="1800"/>
            </a:p>
          </p:txBody>
        </p:sp>
        <p:sp>
          <p:nvSpPr>
            <p:cNvPr id="133" name="Google Shape;133;p27"/>
            <p:cNvSpPr/>
            <p:nvPr/>
          </p:nvSpPr>
          <p:spPr>
            <a:xfrm>
              <a:off x="4218487" y="2396885"/>
              <a:ext cx="3581700" cy="593400"/>
            </a:xfrm>
            <a:prstGeom prst="roundRect">
              <a:avLst>
                <a:gd name="adj" fmla="val 50000"/>
              </a:avLst>
            </a:prstGeom>
            <a:solidFill>
              <a:srgbClr val="EFEFEF"/>
            </a:solidFill>
            <a:ln>
              <a:noFill/>
            </a:ln>
          </p:spPr>
          <p:txBody>
            <a:bodyPr spcFirstLastPara="1" wrap="square" lIns="91425" tIns="91425" rIns="91425" bIns="91425" anchor="ctr" anchorCtr="0">
              <a:noAutofit/>
            </a:bodyPr>
            <a:lstStyle/>
            <a:p>
              <a:endParaRPr sz="1800" dirty="0"/>
            </a:p>
          </p:txBody>
        </p:sp>
        <p:sp>
          <p:nvSpPr>
            <p:cNvPr id="134" name="Google Shape;134;p27"/>
            <p:cNvSpPr/>
            <p:nvPr/>
          </p:nvSpPr>
          <p:spPr>
            <a:xfrm>
              <a:off x="4218487" y="1565810"/>
              <a:ext cx="3581700" cy="593400"/>
            </a:xfrm>
            <a:prstGeom prst="roundRect">
              <a:avLst>
                <a:gd name="adj" fmla="val 50000"/>
              </a:avLst>
            </a:prstGeom>
            <a:solidFill>
              <a:srgbClr val="EFEFEF"/>
            </a:solidFill>
            <a:ln>
              <a:noFill/>
            </a:ln>
          </p:spPr>
          <p:txBody>
            <a:bodyPr spcFirstLastPara="1" wrap="square" lIns="91425" tIns="91425" rIns="91425" bIns="91425" anchor="ctr" anchorCtr="0">
              <a:noAutofit/>
            </a:bodyPr>
            <a:lstStyle/>
            <a:p>
              <a:endParaRPr sz="1800"/>
            </a:p>
          </p:txBody>
        </p:sp>
        <p:sp>
          <p:nvSpPr>
            <p:cNvPr id="135" name="Google Shape;135;p27"/>
            <p:cNvSpPr/>
            <p:nvPr/>
          </p:nvSpPr>
          <p:spPr>
            <a:xfrm>
              <a:off x="4218487" y="734935"/>
              <a:ext cx="3581700" cy="593400"/>
            </a:xfrm>
            <a:prstGeom prst="roundRect">
              <a:avLst>
                <a:gd name="adj" fmla="val 50000"/>
              </a:avLst>
            </a:prstGeom>
            <a:solidFill>
              <a:srgbClr val="EFEFEF"/>
            </a:solidFill>
            <a:ln>
              <a:noFill/>
            </a:ln>
          </p:spPr>
          <p:txBody>
            <a:bodyPr spcFirstLastPara="1" wrap="square" lIns="91425" tIns="91425" rIns="91425" bIns="91425" anchor="ctr" anchorCtr="0">
              <a:noAutofit/>
            </a:bodyPr>
            <a:lstStyle/>
            <a:p>
              <a:endParaRPr sz="1800"/>
            </a:p>
          </p:txBody>
        </p:sp>
        <p:sp>
          <p:nvSpPr>
            <p:cNvPr id="136" name="Google Shape;136;p27"/>
            <p:cNvSpPr/>
            <p:nvPr/>
          </p:nvSpPr>
          <p:spPr>
            <a:xfrm>
              <a:off x="4910887" y="925835"/>
              <a:ext cx="2342400" cy="410100"/>
            </a:xfrm>
            <a:prstGeom prst="rect">
              <a:avLst/>
            </a:prstGeom>
            <a:noFill/>
            <a:ln>
              <a:noFill/>
            </a:ln>
          </p:spPr>
          <p:txBody>
            <a:bodyPr spcFirstLastPara="1" wrap="square" lIns="548625" tIns="91425" rIns="182875" bIns="91425" anchor="ctr" anchorCtr="0">
              <a:noAutofit/>
            </a:bodyPr>
            <a:lstStyle/>
            <a:p>
              <a:pPr>
                <a:buClr>
                  <a:schemeClr val="dk1"/>
                </a:buClr>
                <a:buSzPts val="1100"/>
              </a:pPr>
              <a:r>
                <a:rPr lang="fr-FR" sz="1200" b="1" dirty="0">
                  <a:solidFill>
                    <a:schemeClr val="dk1"/>
                  </a:solidFill>
                  <a:latin typeface="Roboto"/>
                  <a:ea typeface="Roboto"/>
                  <a:cs typeface="Roboto"/>
                  <a:sym typeface="Roboto"/>
                </a:rPr>
                <a:t>Contexte  Générale du projet</a:t>
              </a:r>
            </a:p>
            <a:p>
              <a:pPr>
                <a:buClr>
                  <a:schemeClr val="dk1"/>
                </a:buClr>
                <a:buSzPts val="1100"/>
              </a:pPr>
              <a:endParaRPr sz="1200" b="1" dirty="0">
                <a:solidFill>
                  <a:schemeClr val="dk1"/>
                </a:solidFill>
                <a:latin typeface="Roboto"/>
                <a:ea typeface="Roboto"/>
                <a:cs typeface="Roboto"/>
                <a:sym typeface="Roboto"/>
              </a:endParaRPr>
            </a:p>
          </p:txBody>
        </p:sp>
        <p:cxnSp>
          <p:nvCxnSpPr>
            <p:cNvPr id="137" name="Google Shape;137;p27"/>
            <p:cNvCxnSpPr>
              <a:cxnSpLocks/>
            </p:cNvCxnSpPr>
            <p:nvPr/>
          </p:nvCxnSpPr>
          <p:spPr>
            <a:xfrm rot="10800000" flipH="1">
              <a:off x="2551674" y="947873"/>
              <a:ext cx="1666800" cy="1330500"/>
            </a:xfrm>
            <a:prstGeom prst="straightConnector1">
              <a:avLst/>
            </a:prstGeom>
            <a:noFill/>
            <a:ln w="19050" cap="flat" cmpd="sng">
              <a:solidFill>
                <a:schemeClr val="accent3"/>
              </a:solidFill>
              <a:prstDash val="solid"/>
              <a:round/>
              <a:headEnd type="none" w="med" len="med"/>
              <a:tailEnd type="none" w="med" len="med"/>
            </a:ln>
          </p:spPr>
        </p:cxnSp>
        <p:sp>
          <p:nvSpPr>
            <p:cNvPr id="138" name="Google Shape;138;p27"/>
            <p:cNvSpPr/>
            <p:nvPr/>
          </p:nvSpPr>
          <p:spPr>
            <a:xfrm>
              <a:off x="4116787" y="685385"/>
              <a:ext cx="692400" cy="692400"/>
            </a:xfrm>
            <a:prstGeom prst="ellipse">
              <a:avLst/>
            </a:prstGeom>
            <a:solidFill>
              <a:schemeClr val="accent2"/>
            </a:solidFill>
            <a:ln>
              <a:noFill/>
            </a:ln>
          </p:spPr>
          <p:txBody>
            <a:bodyPr spcFirstLastPara="1" wrap="square" lIns="0" tIns="91425" rIns="0" bIns="91425" anchor="ctr" anchorCtr="0">
              <a:noAutofit/>
            </a:bodyPr>
            <a:lstStyle/>
            <a:p>
              <a:pPr algn="ctr"/>
              <a:r>
                <a:rPr lang="en" sz="2000" b="1">
                  <a:solidFill>
                    <a:srgbClr val="FFFFFF"/>
                  </a:solidFill>
                  <a:latin typeface="Fira Sans Extra Condensed"/>
                  <a:ea typeface="Fira Sans Extra Condensed"/>
                  <a:cs typeface="Fira Sans Extra Condensed"/>
                  <a:sym typeface="Fira Sans Extra Condensed"/>
                </a:rPr>
                <a:t>01</a:t>
              </a:r>
              <a:endParaRPr sz="2000" b="1">
                <a:solidFill>
                  <a:srgbClr val="FFFFFF"/>
                </a:solidFill>
                <a:latin typeface="Fira Sans Extra Condensed"/>
                <a:ea typeface="Fira Sans Extra Condensed"/>
                <a:cs typeface="Fira Sans Extra Condensed"/>
                <a:sym typeface="Fira Sans Extra Condensed"/>
              </a:endParaRPr>
            </a:p>
          </p:txBody>
        </p:sp>
        <p:sp>
          <p:nvSpPr>
            <p:cNvPr id="139" name="Google Shape;139;p27"/>
            <p:cNvSpPr/>
            <p:nvPr/>
          </p:nvSpPr>
          <p:spPr>
            <a:xfrm>
              <a:off x="4809189" y="1657560"/>
              <a:ext cx="2342400" cy="410100"/>
            </a:xfrm>
            <a:prstGeom prst="rect">
              <a:avLst/>
            </a:prstGeom>
            <a:noFill/>
            <a:ln>
              <a:noFill/>
            </a:ln>
          </p:spPr>
          <p:txBody>
            <a:bodyPr spcFirstLastPara="1" wrap="square" lIns="548625" tIns="91425" rIns="182875" bIns="91425" anchor="ctr" anchorCtr="0">
              <a:noAutofit/>
            </a:bodyPr>
            <a:lstStyle/>
            <a:p>
              <a:pPr algn="ctr">
                <a:buClr>
                  <a:schemeClr val="dk1"/>
                </a:buClr>
                <a:buSzPts val="1100"/>
              </a:pPr>
              <a:r>
                <a:rPr lang="fr-FR" sz="1200" b="1" dirty="0">
                  <a:solidFill>
                    <a:schemeClr val="dk1"/>
                  </a:solidFill>
                  <a:latin typeface="Roboto"/>
                  <a:ea typeface="Roboto"/>
                  <a:cs typeface="Roboto"/>
                  <a:sym typeface="Roboto"/>
                </a:rPr>
                <a:t>Etude Conceptuelle</a:t>
              </a:r>
            </a:p>
          </p:txBody>
        </p:sp>
        <p:cxnSp>
          <p:nvCxnSpPr>
            <p:cNvPr id="140" name="Google Shape;140;p27"/>
            <p:cNvCxnSpPr>
              <a:cxnSpLocks/>
            </p:cNvCxnSpPr>
            <p:nvPr/>
          </p:nvCxnSpPr>
          <p:spPr>
            <a:xfrm rot="10800000" flipH="1">
              <a:off x="2551674" y="1862498"/>
              <a:ext cx="1565100" cy="420600"/>
            </a:xfrm>
            <a:prstGeom prst="straightConnector1">
              <a:avLst/>
            </a:prstGeom>
            <a:noFill/>
            <a:ln w="19050" cap="flat" cmpd="sng">
              <a:solidFill>
                <a:schemeClr val="accent4"/>
              </a:solidFill>
              <a:prstDash val="solid"/>
              <a:round/>
              <a:headEnd type="none" w="med" len="med"/>
              <a:tailEnd type="none" w="med" len="med"/>
            </a:ln>
          </p:spPr>
        </p:cxnSp>
        <p:sp>
          <p:nvSpPr>
            <p:cNvPr id="141" name="Google Shape;141;p27"/>
            <p:cNvSpPr/>
            <p:nvPr/>
          </p:nvSpPr>
          <p:spPr>
            <a:xfrm>
              <a:off x="4116787" y="1516310"/>
              <a:ext cx="692400" cy="692400"/>
            </a:xfrm>
            <a:prstGeom prst="ellipse">
              <a:avLst/>
            </a:prstGeom>
            <a:solidFill>
              <a:schemeClr val="accent3"/>
            </a:solidFill>
            <a:ln>
              <a:noFill/>
            </a:ln>
          </p:spPr>
          <p:txBody>
            <a:bodyPr spcFirstLastPara="1" wrap="square" lIns="0" tIns="91425" rIns="0" bIns="91425" anchor="ctr" anchorCtr="0">
              <a:noAutofit/>
            </a:bodyPr>
            <a:lstStyle/>
            <a:p>
              <a:pPr algn="ctr"/>
              <a:r>
                <a:rPr lang="en" sz="2000" b="1">
                  <a:solidFill>
                    <a:schemeClr val="lt1"/>
                  </a:solidFill>
                  <a:latin typeface="Fira Sans Extra Condensed"/>
                  <a:ea typeface="Fira Sans Extra Condensed"/>
                  <a:cs typeface="Fira Sans Extra Condensed"/>
                  <a:sym typeface="Fira Sans Extra Condensed"/>
                </a:rPr>
                <a:t>02</a:t>
              </a:r>
              <a:endParaRPr sz="2000" b="1">
                <a:solidFill>
                  <a:schemeClr val="lt1"/>
                </a:solidFill>
                <a:latin typeface="Fira Sans Extra Condensed"/>
                <a:ea typeface="Fira Sans Extra Condensed"/>
                <a:cs typeface="Fira Sans Extra Condensed"/>
                <a:sym typeface="Fira Sans Extra Condensed"/>
              </a:endParaRPr>
            </a:p>
          </p:txBody>
        </p:sp>
        <p:sp>
          <p:nvSpPr>
            <p:cNvPr id="142" name="Google Shape;142;p27"/>
            <p:cNvSpPr/>
            <p:nvPr/>
          </p:nvSpPr>
          <p:spPr>
            <a:xfrm>
              <a:off x="4633812" y="2488385"/>
              <a:ext cx="2342400" cy="410100"/>
            </a:xfrm>
            <a:prstGeom prst="rect">
              <a:avLst/>
            </a:prstGeom>
            <a:noFill/>
            <a:ln>
              <a:noFill/>
            </a:ln>
          </p:spPr>
          <p:txBody>
            <a:bodyPr spcFirstLastPara="1" wrap="square" lIns="548625" tIns="91425" rIns="182875" bIns="91425" anchor="ctr" anchorCtr="0">
              <a:noAutofit/>
            </a:bodyPr>
            <a:lstStyle/>
            <a:p>
              <a:pPr algn="ctr">
                <a:buClr>
                  <a:schemeClr val="dk1"/>
                </a:buClr>
                <a:buSzPts val="1100"/>
              </a:pPr>
              <a:r>
                <a:rPr lang="fr-FR" sz="1200" b="1" dirty="0">
                  <a:solidFill>
                    <a:schemeClr val="dk1"/>
                  </a:solidFill>
                  <a:latin typeface="Roboto"/>
                  <a:ea typeface="Roboto"/>
                  <a:cs typeface="Roboto"/>
                  <a:sym typeface="Roboto"/>
                </a:rPr>
                <a:t>Réalisation</a:t>
              </a:r>
            </a:p>
          </p:txBody>
        </p:sp>
        <p:cxnSp>
          <p:nvCxnSpPr>
            <p:cNvPr id="143" name="Google Shape;143;p27"/>
            <p:cNvCxnSpPr>
              <a:cxnSpLocks/>
            </p:cNvCxnSpPr>
            <p:nvPr/>
          </p:nvCxnSpPr>
          <p:spPr>
            <a:xfrm>
              <a:off x="2551674" y="2283323"/>
              <a:ext cx="1565100" cy="410100"/>
            </a:xfrm>
            <a:prstGeom prst="straightConnector1">
              <a:avLst/>
            </a:prstGeom>
            <a:noFill/>
            <a:ln w="19050" cap="flat" cmpd="sng">
              <a:solidFill>
                <a:schemeClr val="accent4"/>
              </a:solidFill>
              <a:prstDash val="solid"/>
              <a:round/>
              <a:headEnd type="none" w="med" len="med"/>
              <a:tailEnd type="none" w="med" len="med"/>
            </a:ln>
          </p:spPr>
        </p:cxnSp>
        <p:sp>
          <p:nvSpPr>
            <p:cNvPr id="144" name="Google Shape;144;p27"/>
            <p:cNvSpPr/>
            <p:nvPr/>
          </p:nvSpPr>
          <p:spPr>
            <a:xfrm>
              <a:off x="4116787" y="2347235"/>
              <a:ext cx="692400" cy="692400"/>
            </a:xfrm>
            <a:prstGeom prst="ellipse">
              <a:avLst/>
            </a:prstGeom>
            <a:solidFill>
              <a:schemeClr val="accent4"/>
            </a:solidFill>
            <a:ln>
              <a:noFill/>
            </a:ln>
          </p:spPr>
          <p:txBody>
            <a:bodyPr spcFirstLastPara="1" wrap="square" lIns="0" tIns="91425" rIns="0" bIns="91425" anchor="ctr" anchorCtr="0">
              <a:noAutofit/>
            </a:bodyPr>
            <a:lstStyle/>
            <a:p>
              <a:pPr algn="ctr"/>
              <a:r>
                <a:rPr lang="en" sz="2000" b="1" dirty="0">
                  <a:solidFill>
                    <a:schemeClr val="lt1"/>
                  </a:solidFill>
                  <a:latin typeface="Fira Sans Extra Condensed"/>
                  <a:ea typeface="Fira Sans Extra Condensed"/>
                  <a:cs typeface="Fira Sans Extra Condensed"/>
                  <a:sym typeface="Fira Sans Extra Condensed"/>
                </a:rPr>
                <a:t>03</a:t>
              </a:r>
              <a:endParaRPr sz="2000" b="1" dirty="0">
                <a:solidFill>
                  <a:schemeClr val="lt1"/>
                </a:solidFill>
                <a:latin typeface="Fira Sans Extra Condensed"/>
                <a:ea typeface="Fira Sans Extra Condensed"/>
                <a:cs typeface="Fira Sans Extra Condensed"/>
                <a:sym typeface="Fira Sans Extra Condensed"/>
              </a:endParaRPr>
            </a:p>
          </p:txBody>
        </p:sp>
        <p:sp>
          <p:nvSpPr>
            <p:cNvPr id="145" name="Google Shape;145;p27"/>
            <p:cNvSpPr/>
            <p:nvPr/>
          </p:nvSpPr>
          <p:spPr>
            <a:xfrm>
              <a:off x="4702462" y="3319210"/>
              <a:ext cx="2342400" cy="420600"/>
            </a:xfrm>
            <a:prstGeom prst="rect">
              <a:avLst/>
            </a:prstGeom>
            <a:noFill/>
            <a:ln>
              <a:noFill/>
            </a:ln>
          </p:spPr>
          <p:txBody>
            <a:bodyPr spcFirstLastPara="1" wrap="square" lIns="548625" tIns="91425" rIns="182875" bIns="91425" anchor="ctr" anchorCtr="0">
              <a:noAutofit/>
            </a:bodyPr>
            <a:lstStyle/>
            <a:p>
              <a:pPr>
                <a:buClr>
                  <a:schemeClr val="dk1"/>
                </a:buClr>
                <a:buSzPts val="1100"/>
              </a:pPr>
              <a:r>
                <a:rPr lang="fr-FR" sz="1200" b="1" dirty="0">
                  <a:solidFill>
                    <a:schemeClr val="dk1"/>
                  </a:solidFill>
                  <a:latin typeface="Roboto"/>
                  <a:ea typeface="Roboto"/>
                  <a:cs typeface="Roboto"/>
                  <a:sym typeface="Roboto"/>
                </a:rPr>
                <a:t>         Conclusion</a:t>
              </a:r>
            </a:p>
          </p:txBody>
        </p:sp>
        <p:cxnSp>
          <p:nvCxnSpPr>
            <p:cNvPr id="146" name="Google Shape;146;p27"/>
            <p:cNvCxnSpPr>
              <a:cxnSpLocks/>
            </p:cNvCxnSpPr>
            <p:nvPr/>
          </p:nvCxnSpPr>
          <p:spPr>
            <a:xfrm>
              <a:off x="2546874" y="2278148"/>
              <a:ext cx="1569900" cy="1246200"/>
            </a:xfrm>
            <a:prstGeom prst="straightConnector1">
              <a:avLst/>
            </a:prstGeom>
            <a:noFill/>
            <a:ln w="19050" cap="flat" cmpd="sng">
              <a:solidFill>
                <a:schemeClr val="accent5"/>
              </a:solidFill>
              <a:prstDash val="solid"/>
              <a:round/>
              <a:headEnd type="none" w="med" len="med"/>
              <a:tailEnd type="none" w="med" len="med"/>
            </a:ln>
          </p:spPr>
        </p:cxnSp>
        <p:sp>
          <p:nvSpPr>
            <p:cNvPr id="147" name="Google Shape;147;p27"/>
            <p:cNvSpPr/>
            <p:nvPr/>
          </p:nvSpPr>
          <p:spPr>
            <a:xfrm>
              <a:off x="4116787" y="3178160"/>
              <a:ext cx="692400" cy="692400"/>
            </a:xfrm>
            <a:prstGeom prst="ellipse">
              <a:avLst/>
            </a:prstGeom>
            <a:solidFill>
              <a:schemeClr val="accent5"/>
            </a:solidFill>
            <a:ln>
              <a:noFill/>
            </a:ln>
          </p:spPr>
          <p:txBody>
            <a:bodyPr spcFirstLastPara="1" wrap="square" lIns="0" tIns="91425" rIns="0" bIns="91425" anchor="ctr" anchorCtr="0">
              <a:noAutofit/>
            </a:bodyPr>
            <a:lstStyle/>
            <a:p>
              <a:pPr algn="ctr"/>
              <a:r>
                <a:rPr lang="en" sz="2000" b="1">
                  <a:solidFill>
                    <a:schemeClr val="lt1"/>
                  </a:solidFill>
                  <a:latin typeface="Fira Sans Extra Condensed"/>
                  <a:ea typeface="Fira Sans Extra Condensed"/>
                  <a:cs typeface="Fira Sans Extra Condensed"/>
                  <a:sym typeface="Fira Sans Extra Condensed"/>
                </a:rPr>
                <a:t>04</a:t>
              </a:r>
              <a:endParaRPr sz="2000" b="1">
                <a:solidFill>
                  <a:schemeClr val="lt1"/>
                </a:solidFill>
                <a:latin typeface="Fira Sans Extra Condensed"/>
                <a:ea typeface="Fira Sans Extra Condensed"/>
                <a:cs typeface="Fira Sans Extra Condensed"/>
                <a:sym typeface="Fira Sans Extra Condensed"/>
              </a:endParaRPr>
            </a:p>
          </p:txBody>
        </p:sp>
      </p:grpSp>
      <p:sp>
        <p:nvSpPr>
          <p:cNvPr id="151" name="Google Shape;151;p27"/>
          <p:cNvSpPr/>
          <p:nvPr/>
        </p:nvSpPr>
        <p:spPr>
          <a:xfrm>
            <a:off x="2758518" y="1774022"/>
            <a:ext cx="137386" cy="98958"/>
          </a:xfrm>
          <a:custGeom>
            <a:avLst/>
            <a:gdLst/>
            <a:ahLst/>
            <a:cxnLst/>
            <a:rect l="l" t="t" r="r" b="b"/>
            <a:pathLst>
              <a:path w="4258" h="3172" extrusionOk="0">
                <a:moveTo>
                  <a:pt x="842" y="1"/>
                </a:moveTo>
                <a:lnTo>
                  <a:pt x="1" y="1875"/>
                </a:lnTo>
                <a:lnTo>
                  <a:pt x="3382" y="3171"/>
                </a:lnTo>
                <a:lnTo>
                  <a:pt x="4258" y="1945"/>
                </a:lnTo>
                <a:lnTo>
                  <a:pt x="842" y="1"/>
                </a:lnTo>
                <a:close/>
              </a:path>
            </a:pathLst>
          </a:custGeom>
          <a:solidFill>
            <a:schemeClr val="accent4"/>
          </a:solidFill>
          <a:ln>
            <a:noFill/>
          </a:ln>
        </p:spPr>
        <p:txBody>
          <a:bodyPr spcFirstLastPara="1" wrap="square" lIns="91425" tIns="91425" rIns="91425" bIns="91425" anchor="ctr" anchorCtr="0">
            <a:noAutofit/>
          </a:bodyPr>
          <a:lstStyle/>
          <a:p>
            <a:endParaRPr sz="1800"/>
          </a:p>
        </p:txBody>
      </p:sp>
      <p:sp>
        <p:nvSpPr>
          <p:cNvPr id="152" name="Google Shape;152;p27"/>
          <p:cNvSpPr/>
          <p:nvPr/>
        </p:nvSpPr>
        <p:spPr>
          <a:xfrm>
            <a:off x="2404399" y="1747681"/>
            <a:ext cx="140226" cy="95682"/>
          </a:xfrm>
          <a:custGeom>
            <a:avLst/>
            <a:gdLst/>
            <a:ahLst/>
            <a:cxnLst/>
            <a:rect l="l" t="t" r="r" b="b"/>
            <a:pathLst>
              <a:path w="4346" h="3067" extrusionOk="0">
                <a:moveTo>
                  <a:pt x="1087" y="1"/>
                </a:moveTo>
                <a:lnTo>
                  <a:pt x="1" y="1017"/>
                </a:lnTo>
                <a:lnTo>
                  <a:pt x="3417" y="3066"/>
                </a:lnTo>
                <a:lnTo>
                  <a:pt x="4345" y="1875"/>
                </a:lnTo>
                <a:lnTo>
                  <a:pt x="1087" y="1"/>
                </a:lnTo>
                <a:close/>
              </a:path>
            </a:pathLst>
          </a:custGeom>
          <a:solidFill>
            <a:schemeClr val="accent4"/>
          </a:solidFill>
          <a:ln>
            <a:noFill/>
          </a:ln>
        </p:spPr>
        <p:txBody>
          <a:bodyPr spcFirstLastPara="1" wrap="square" lIns="91425" tIns="91425" rIns="91425" bIns="91425" anchor="ctr" anchorCtr="0">
            <a:noAutofit/>
          </a:bodyPr>
          <a:lstStyle/>
          <a:p>
            <a:endParaRPr sz="1800"/>
          </a:p>
        </p:txBody>
      </p:sp>
      <p:sp>
        <p:nvSpPr>
          <p:cNvPr id="153" name="Google Shape;153;p27"/>
          <p:cNvSpPr/>
          <p:nvPr/>
        </p:nvSpPr>
        <p:spPr>
          <a:xfrm>
            <a:off x="1648714" y="2692228"/>
            <a:ext cx="121544" cy="182565"/>
          </a:xfrm>
          <a:custGeom>
            <a:avLst/>
            <a:gdLst/>
            <a:ahLst/>
            <a:cxnLst/>
            <a:rect l="l" t="t" r="r" b="b"/>
            <a:pathLst>
              <a:path w="3767" h="5852" extrusionOk="0">
                <a:moveTo>
                  <a:pt x="1" y="0"/>
                </a:moveTo>
                <a:lnTo>
                  <a:pt x="1" y="3924"/>
                </a:lnTo>
                <a:lnTo>
                  <a:pt x="3399" y="5851"/>
                </a:lnTo>
                <a:lnTo>
                  <a:pt x="3767" y="2260"/>
                </a:lnTo>
                <a:lnTo>
                  <a:pt x="1" y="0"/>
                </a:lnTo>
                <a:close/>
              </a:path>
            </a:pathLst>
          </a:custGeom>
          <a:solidFill>
            <a:schemeClr val="accent4"/>
          </a:solidFill>
          <a:ln>
            <a:noFill/>
          </a:ln>
        </p:spPr>
        <p:txBody>
          <a:bodyPr spcFirstLastPara="1" wrap="square" lIns="91425" tIns="91425" rIns="91425" bIns="91425" anchor="ctr" anchorCtr="0">
            <a:noAutofit/>
          </a:bodyPr>
          <a:lstStyle/>
          <a:p>
            <a:endParaRPr sz="1800"/>
          </a:p>
        </p:txBody>
      </p:sp>
      <p:sp>
        <p:nvSpPr>
          <p:cNvPr id="154" name="Google Shape;154;p27"/>
          <p:cNvSpPr/>
          <p:nvPr/>
        </p:nvSpPr>
        <p:spPr>
          <a:xfrm>
            <a:off x="1582428" y="1737767"/>
            <a:ext cx="1444206" cy="1218187"/>
          </a:xfrm>
          <a:custGeom>
            <a:avLst/>
            <a:gdLst/>
            <a:ahLst/>
            <a:cxnLst/>
            <a:rect l="l" t="t" r="r" b="b"/>
            <a:pathLst>
              <a:path w="44760" h="39048" extrusionOk="0">
                <a:moveTo>
                  <a:pt x="26908" y="0"/>
                </a:moveTo>
                <a:lnTo>
                  <a:pt x="26470" y="18"/>
                </a:lnTo>
                <a:lnTo>
                  <a:pt x="26015" y="53"/>
                </a:lnTo>
                <a:lnTo>
                  <a:pt x="25559" y="123"/>
                </a:lnTo>
                <a:lnTo>
                  <a:pt x="25086" y="228"/>
                </a:lnTo>
                <a:lnTo>
                  <a:pt x="24596" y="351"/>
                </a:lnTo>
                <a:lnTo>
                  <a:pt x="24105" y="491"/>
                </a:lnTo>
                <a:lnTo>
                  <a:pt x="23615" y="666"/>
                </a:lnTo>
                <a:lnTo>
                  <a:pt x="23107" y="876"/>
                </a:lnTo>
                <a:lnTo>
                  <a:pt x="22599" y="1104"/>
                </a:lnTo>
                <a:lnTo>
                  <a:pt x="22091" y="1367"/>
                </a:lnTo>
                <a:lnTo>
                  <a:pt x="21565" y="1647"/>
                </a:lnTo>
                <a:lnTo>
                  <a:pt x="20987" y="1997"/>
                </a:lnTo>
                <a:lnTo>
                  <a:pt x="20409" y="2383"/>
                </a:lnTo>
                <a:lnTo>
                  <a:pt x="19849" y="2786"/>
                </a:lnTo>
                <a:lnTo>
                  <a:pt x="19288" y="3206"/>
                </a:lnTo>
                <a:lnTo>
                  <a:pt x="18727" y="3662"/>
                </a:lnTo>
                <a:lnTo>
                  <a:pt x="18202" y="4152"/>
                </a:lnTo>
                <a:lnTo>
                  <a:pt x="17659" y="4643"/>
                </a:lnTo>
                <a:lnTo>
                  <a:pt x="17151" y="5168"/>
                </a:lnTo>
                <a:lnTo>
                  <a:pt x="16643" y="5694"/>
                </a:lnTo>
                <a:lnTo>
                  <a:pt x="16152" y="6254"/>
                </a:lnTo>
                <a:lnTo>
                  <a:pt x="15662" y="6832"/>
                </a:lnTo>
                <a:lnTo>
                  <a:pt x="15189" y="7428"/>
                </a:lnTo>
                <a:lnTo>
                  <a:pt x="14733" y="8024"/>
                </a:lnTo>
                <a:lnTo>
                  <a:pt x="14295" y="8654"/>
                </a:lnTo>
                <a:lnTo>
                  <a:pt x="13875" y="9285"/>
                </a:lnTo>
                <a:lnTo>
                  <a:pt x="13472" y="9933"/>
                </a:lnTo>
                <a:lnTo>
                  <a:pt x="13069" y="10581"/>
                </a:lnTo>
                <a:lnTo>
                  <a:pt x="12701" y="11247"/>
                </a:lnTo>
                <a:lnTo>
                  <a:pt x="12333" y="11930"/>
                </a:lnTo>
                <a:lnTo>
                  <a:pt x="12001" y="12613"/>
                </a:lnTo>
                <a:lnTo>
                  <a:pt x="11685" y="13296"/>
                </a:lnTo>
                <a:lnTo>
                  <a:pt x="11370" y="13997"/>
                </a:lnTo>
                <a:lnTo>
                  <a:pt x="11090" y="14698"/>
                </a:lnTo>
                <a:lnTo>
                  <a:pt x="10827" y="15399"/>
                </a:lnTo>
                <a:lnTo>
                  <a:pt x="10599" y="16099"/>
                </a:lnTo>
                <a:lnTo>
                  <a:pt x="10371" y="16818"/>
                </a:lnTo>
                <a:lnTo>
                  <a:pt x="10179" y="17518"/>
                </a:lnTo>
                <a:lnTo>
                  <a:pt x="10003" y="18237"/>
                </a:lnTo>
                <a:lnTo>
                  <a:pt x="9863" y="18937"/>
                </a:lnTo>
                <a:lnTo>
                  <a:pt x="9741" y="19638"/>
                </a:lnTo>
                <a:lnTo>
                  <a:pt x="9636" y="20339"/>
                </a:lnTo>
                <a:lnTo>
                  <a:pt x="9566" y="21022"/>
                </a:lnTo>
                <a:lnTo>
                  <a:pt x="9250" y="21074"/>
                </a:lnTo>
                <a:lnTo>
                  <a:pt x="8935" y="21127"/>
                </a:lnTo>
                <a:lnTo>
                  <a:pt x="8620" y="21215"/>
                </a:lnTo>
                <a:lnTo>
                  <a:pt x="8287" y="21320"/>
                </a:lnTo>
                <a:lnTo>
                  <a:pt x="7954" y="21442"/>
                </a:lnTo>
                <a:lnTo>
                  <a:pt x="7621" y="21582"/>
                </a:lnTo>
                <a:lnTo>
                  <a:pt x="7288" y="21758"/>
                </a:lnTo>
                <a:lnTo>
                  <a:pt x="6938" y="21950"/>
                </a:lnTo>
                <a:lnTo>
                  <a:pt x="6570" y="22161"/>
                </a:lnTo>
                <a:lnTo>
                  <a:pt x="6220" y="22406"/>
                </a:lnTo>
                <a:lnTo>
                  <a:pt x="5869" y="22651"/>
                </a:lnTo>
                <a:lnTo>
                  <a:pt x="5536" y="22914"/>
                </a:lnTo>
                <a:lnTo>
                  <a:pt x="5204" y="23194"/>
                </a:lnTo>
                <a:lnTo>
                  <a:pt x="4871" y="23492"/>
                </a:lnTo>
                <a:lnTo>
                  <a:pt x="4555" y="23807"/>
                </a:lnTo>
                <a:lnTo>
                  <a:pt x="4240" y="24140"/>
                </a:lnTo>
                <a:lnTo>
                  <a:pt x="3925" y="24473"/>
                </a:lnTo>
                <a:lnTo>
                  <a:pt x="3627" y="24823"/>
                </a:lnTo>
                <a:lnTo>
                  <a:pt x="3329" y="25191"/>
                </a:lnTo>
                <a:lnTo>
                  <a:pt x="3049" y="25559"/>
                </a:lnTo>
                <a:lnTo>
                  <a:pt x="2786" y="25944"/>
                </a:lnTo>
                <a:lnTo>
                  <a:pt x="2523" y="26330"/>
                </a:lnTo>
                <a:lnTo>
                  <a:pt x="2261" y="26715"/>
                </a:lnTo>
                <a:lnTo>
                  <a:pt x="2033" y="27118"/>
                </a:lnTo>
                <a:lnTo>
                  <a:pt x="1805" y="27539"/>
                </a:lnTo>
                <a:lnTo>
                  <a:pt x="1577" y="27959"/>
                </a:lnTo>
                <a:lnTo>
                  <a:pt x="1367" y="28379"/>
                </a:lnTo>
                <a:lnTo>
                  <a:pt x="1174" y="28800"/>
                </a:lnTo>
                <a:lnTo>
                  <a:pt x="999" y="29238"/>
                </a:lnTo>
                <a:lnTo>
                  <a:pt x="842" y="29658"/>
                </a:lnTo>
                <a:lnTo>
                  <a:pt x="684" y="30096"/>
                </a:lnTo>
                <a:lnTo>
                  <a:pt x="544" y="30534"/>
                </a:lnTo>
                <a:lnTo>
                  <a:pt x="421" y="30972"/>
                </a:lnTo>
                <a:lnTo>
                  <a:pt x="316" y="31410"/>
                </a:lnTo>
                <a:lnTo>
                  <a:pt x="211" y="31831"/>
                </a:lnTo>
                <a:lnTo>
                  <a:pt x="141" y="32268"/>
                </a:lnTo>
                <a:lnTo>
                  <a:pt x="71" y="32706"/>
                </a:lnTo>
                <a:lnTo>
                  <a:pt x="36" y="33127"/>
                </a:lnTo>
                <a:lnTo>
                  <a:pt x="1" y="33547"/>
                </a:lnTo>
                <a:lnTo>
                  <a:pt x="1" y="33968"/>
                </a:lnTo>
                <a:lnTo>
                  <a:pt x="18" y="34301"/>
                </a:lnTo>
                <a:lnTo>
                  <a:pt x="1" y="34301"/>
                </a:lnTo>
                <a:lnTo>
                  <a:pt x="1" y="34686"/>
                </a:lnTo>
                <a:lnTo>
                  <a:pt x="36" y="35071"/>
                </a:lnTo>
                <a:lnTo>
                  <a:pt x="71" y="35422"/>
                </a:lnTo>
                <a:lnTo>
                  <a:pt x="123" y="35772"/>
                </a:lnTo>
                <a:lnTo>
                  <a:pt x="211" y="36105"/>
                </a:lnTo>
                <a:lnTo>
                  <a:pt x="299" y="36420"/>
                </a:lnTo>
                <a:lnTo>
                  <a:pt x="404" y="36700"/>
                </a:lnTo>
                <a:lnTo>
                  <a:pt x="509" y="36981"/>
                </a:lnTo>
                <a:lnTo>
                  <a:pt x="649" y="37244"/>
                </a:lnTo>
                <a:lnTo>
                  <a:pt x="789" y="37506"/>
                </a:lnTo>
                <a:lnTo>
                  <a:pt x="964" y="37734"/>
                </a:lnTo>
                <a:lnTo>
                  <a:pt x="1122" y="37944"/>
                </a:lnTo>
                <a:lnTo>
                  <a:pt x="1315" y="38137"/>
                </a:lnTo>
                <a:lnTo>
                  <a:pt x="1507" y="38312"/>
                </a:lnTo>
                <a:lnTo>
                  <a:pt x="1718" y="38470"/>
                </a:lnTo>
                <a:lnTo>
                  <a:pt x="1945" y="38610"/>
                </a:lnTo>
                <a:lnTo>
                  <a:pt x="2173" y="38733"/>
                </a:lnTo>
                <a:lnTo>
                  <a:pt x="2418" y="38820"/>
                </a:lnTo>
                <a:lnTo>
                  <a:pt x="2663" y="38908"/>
                </a:lnTo>
                <a:lnTo>
                  <a:pt x="2926" y="38978"/>
                </a:lnTo>
                <a:lnTo>
                  <a:pt x="3189" y="39013"/>
                </a:lnTo>
                <a:lnTo>
                  <a:pt x="3469" y="39048"/>
                </a:lnTo>
                <a:lnTo>
                  <a:pt x="3767" y="39048"/>
                </a:lnTo>
                <a:lnTo>
                  <a:pt x="4047" y="39030"/>
                </a:lnTo>
                <a:lnTo>
                  <a:pt x="4363" y="38995"/>
                </a:lnTo>
                <a:lnTo>
                  <a:pt x="4661" y="38943"/>
                </a:lnTo>
                <a:lnTo>
                  <a:pt x="4976" y="38855"/>
                </a:lnTo>
                <a:lnTo>
                  <a:pt x="5309" y="38750"/>
                </a:lnTo>
                <a:lnTo>
                  <a:pt x="5624" y="38627"/>
                </a:lnTo>
                <a:lnTo>
                  <a:pt x="5957" y="38487"/>
                </a:lnTo>
                <a:lnTo>
                  <a:pt x="6307" y="38330"/>
                </a:lnTo>
                <a:lnTo>
                  <a:pt x="6640" y="38137"/>
                </a:lnTo>
                <a:lnTo>
                  <a:pt x="38120" y="19971"/>
                </a:lnTo>
                <a:lnTo>
                  <a:pt x="38453" y="19761"/>
                </a:lnTo>
                <a:lnTo>
                  <a:pt x="38785" y="19533"/>
                </a:lnTo>
                <a:lnTo>
                  <a:pt x="39118" y="19288"/>
                </a:lnTo>
                <a:lnTo>
                  <a:pt x="39451" y="19042"/>
                </a:lnTo>
                <a:lnTo>
                  <a:pt x="39766" y="18762"/>
                </a:lnTo>
                <a:lnTo>
                  <a:pt x="40082" y="18482"/>
                </a:lnTo>
                <a:lnTo>
                  <a:pt x="40397" y="18184"/>
                </a:lnTo>
                <a:lnTo>
                  <a:pt x="40695" y="17869"/>
                </a:lnTo>
                <a:lnTo>
                  <a:pt x="40993" y="17553"/>
                </a:lnTo>
                <a:lnTo>
                  <a:pt x="41291" y="17221"/>
                </a:lnTo>
                <a:lnTo>
                  <a:pt x="41553" y="16870"/>
                </a:lnTo>
                <a:lnTo>
                  <a:pt x="41834" y="16520"/>
                </a:lnTo>
                <a:lnTo>
                  <a:pt x="42096" y="16152"/>
                </a:lnTo>
                <a:lnTo>
                  <a:pt x="42342" y="15784"/>
                </a:lnTo>
                <a:lnTo>
                  <a:pt x="42587" y="15399"/>
                </a:lnTo>
                <a:lnTo>
                  <a:pt x="42815" y="15013"/>
                </a:lnTo>
                <a:lnTo>
                  <a:pt x="43042" y="14610"/>
                </a:lnTo>
                <a:lnTo>
                  <a:pt x="43235" y="14207"/>
                </a:lnTo>
                <a:lnTo>
                  <a:pt x="43445" y="13805"/>
                </a:lnTo>
                <a:lnTo>
                  <a:pt x="43620" y="13402"/>
                </a:lnTo>
                <a:lnTo>
                  <a:pt x="43796" y="12999"/>
                </a:lnTo>
                <a:lnTo>
                  <a:pt x="43953" y="12578"/>
                </a:lnTo>
                <a:lnTo>
                  <a:pt x="44111" y="12158"/>
                </a:lnTo>
                <a:lnTo>
                  <a:pt x="44234" y="11737"/>
                </a:lnTo>
                <a:lnTo>
                  <a:pt x="44356" y="11334"/>
                </a:lnTo>
                <a:lnTo>
                  <a:pt x="44461" y="10914"/>
                </a:lnTo>
                <a:lnTo>
                  <a:pt x="44549" y="10494"/>
                </a:lnTo>
                <a:lnTo>
                  <a:pt x="44619" y="10073"/>
                </a:lnTo>
                <a:lnTo>
                  <a:pt x="44689" y="9670"/>
                </a:lnTo>
                <a:lnTo>
                  <a:pt x="44724" y="9267"/>
                </a:lnTo>
                <a:lnTo>
                  <a:pt x="44759" y="8864"/>
                </a:lnTo>
                <a:lnTo>
                  <a:pt x="44759" y="8462"/>
                </a:lnTo>
                <a:lnTo>
                  <a:pt x="44759" y="7095"/>
                </a:lnTo>
                <a:lnTo>
                  <a:pt x="44759" y="6885"/>
                </a:lnTo>
                <a:lnTo>
                  <a:pt x="44759" y="6429"/>
                </a:lnTo>
                <a:lnTo>
                  <a:pt x="44724" y="5974"/>
                </a:lnTo>
                <a:lnTo>
                  <a:pt x="44672" y="5536"/>
                </a:lnTo>
                <a:lnTo>
                  <a:pt x="44601" y="5116"/>
                </a:lnTo>
                <a:lnTo>
                  <a:pt x="44514" y="4730"/>
                </a:lnTo>
                <a:lnTo>
                  <a:pt x="44409" y="4345"/>
                </a:lnTo>
                <a:lnTo>
                  <a:pt x="44269" y="3994"/>
                </a:lnTo>
                <a:lnTo>
                  <a:pt x="44128" y="3662"/>
                </a:lnTo>
                <a:lnTo>
                  <a:pt x="43971" y="3346"/>
                </a:lnTo>
                <a:lnTo>
                  <a:pt x="43796" y="3048"/>
                </a:lnTo>
                <a:lnTo>
                  <a:pt x="43603" y="2768"/>
                </a:lnTo>
                <a:lnTo>
                  <a:pt x="43393" y="2505"/>
                </a:lnTo>
                <a:lnTo>
                  <a:pt x="43165" y="2278"/>
                </a:lnTo>
                <a:lnTo>
                  <a:pt x="42937" y="2067"/>
                </a:lnTo>
                <a:lnTo>
                  <a:pt x="42674" y="1875"/>
                </a:lnTo>
                <a:lnTo>
                  <a:pt x="42412" y="1717"/>
                </a:lnTo>
                <a:lnTo>
                  <a:pt x="42131" y="1559"/>
                </a:lnTo>
                <a:lnTo>
                  <a:pt x="41851" y="1437"/>
                </a:lnTo>
                <a:lnTo>
                  <a:pt x="41553" y="1349"/>
                </a:lnTo>
                <a:lnTo>
                  <a:pt x="41238" y="1262"/>
                </a:lnTo>
                <a:lnTo>
                  <a:pt x="40905" y="1209"/>
                </a:lnTo>
                <a:lnTo>
                  <a:pt x="40572" y="1192"/>
                </a:lnTo>
                <a:lnTo>
                  <a:pt x="40222" y="1174"/>
                </a:lnTo>
                <a:lnTo>
                  <a:pt x="39872" y="1192"/>
                </a:lnTo>
                <a:lnTo>
                  <a:pt x="39504" y="1244"/>
                </a:lnTo>
                <a:lnTo>
                  <a:pt x="39136" y="1314"/>
                </a:lnTo>
                <a:lnTo>
                  <a:pt x="38750" y="1402"/>
                </a:lnTo>
                <a:lnTo>
                  <a:pt x="38365" y="1524"/>
                </a:lnTo>
                <a:lnTo>
                  <a:pt x="37980" y="1665"/>
                </a:lnTo>
                <a:lnTo>
                  <a:pt x="37577" y="1840"/>
                </a:lnTo>
                <a:lnTo>
                  <a:pt x="37174" y="2050"/>
                </a:lnTo>
                <a:lnTo>
                  <a:pt x="36753" y="2278"/>
                </a:lnTo>
                <a:lnTo>
                  <a:pt x="36280" y="2558"/>
                </a:lnTo>
                <a:lnTo>
                  <a:pt x="35825" y="2873"/>
                </a:lnTo>
                <a:lnTo>
                  <a:pt x="35369" y="3224"/>
                </a:lnTo>
                <a:lnTo>
                  <a:pt x="34914" y="3592"/>
                </a:lnTo>
                <a:lnTo>
                  <a:pt x="34476" y="3977"/>
                </a:lnTo>
                <a:lnTo>
                  <a:pt x="34056" y="4380"/>
                </a:lnTo>
                <a:lnTo>
                  <a:pt x="33635" y="4818"/>
                </a:lnTo>
                <a:lnTo>
                  <a:pt x="33232" y="5273"/>
                </a:lnTo>
                <a:lnTo>
                  <a:pt x="33092" y="4800"/>
                </a:lnTo>
                <a:lnTo>
                  <a:pt x="32934" y="4345"/>
                </a:lnTo>
                <a:lnTo>
                  <a:pt x="32759" y="3907"/>
                </a:lnTo>
                <a:lnTo>
                  <a:pt x="32567" y="3504"/>
                </a:lnTo>
                <a:lnTo>
                  <a:pt x="32356" y="3101"/>
                </a:lnTo>
                <a:lnTo>
                  <a:pt x="32129" y="2733"/>
                </a:lnTo>
                <a:lnTo>
                  <a:pt x="31883" y="2400"/>
                </a:lnTo>
                <a:lnTo>
                  <a:pt x="31621" y="2067"/>
                </a:lnTo>
                <a:lnTo>
                  <a:pt x="31340" y="1770"/>
                </a:lnTo>
                <a:lnTo>
                  <a:pt x="31043" y="1489"/>
                </a:lnTo>
                <a:lnTo>
                  <a:pt x="30727" y="1227"/>
                </a:lnTo>
                <a:lnTo>
                  <a:pt x="30412" y="999"/>
                </a:lnTo>
                <a:lnTo>
                  <a:pt x="30079" y="789"/>
                </a:lnTo>
                <a:lnTo>
                  <a:pt x="29711" y="613"/>
                </a:lnTo>
                <a:lnTo>
                  <a:pt x="29361" y="438"/>
                </a:lnTo>
                <a:lnTo>
                  <a:pt x="28975" y="316"/>
                </a:lnTo>
                <a:lnTo>
                  <a:pt x="28590" y="193"/>
                </a:lnTo>
                <a:lnTo>
                  <a:pt x="28187" y="105"/>
                </a:lnTo>
                <a:lnTo>
                  <a:pt x="27767" y="53"/>
                </a:lnTo>
                <a:lnTo>
                  <a:pt x="27346" y="18"/>
                </a:lnTo>
                <a:lnTo>
                  <a:pt x="26908" y="0"/>
                </a:lnTo>
                <a:close/>
              </a:path>
            </a:pathLst>
          </a:custGeom>
          <a:solidFill>
            <a:schemeClr val="accent5"/>
          </a:solidFill>
          <a:ln>
            <a:noFill/>
          </a:ln>
        </p:spPr>
        <p:txBody>
          <a:bodyPr spcFirstLastPara="1" wrap="square" lIns="91425" tIns="91425" rIns="91425" bIns="91425" anchor="ctr" anchorCtr="0">
            <a:noAutofit/>
          </a:bodyPr>
          <a:lstStyle/>
          <a:p>
            <a:endParaRPr sz="1800"/>
          </a:p>
        </p:txBody>
      </p:sp>
      <p:grpSp>
        <p:nvGrpSpPr>
          <p:cNvPr id="12" name="Groupe 11">
            <a:extLst>
              <a:ext uri="{FF2B5EF4-FFF2-40B4-BE49-F238E27FC236}">
                <a16:creationId xmlns:a16="http://schemas.microsoft.com/office/drawing/2014/main" id="{7A320858-9FBB-3892-998D-126DD8C3E340}"/>
              </a:ext>
            </a:extLst>
          </p:cNvPr>
          <p:cNvGrpSpPr/>
          <p:nvPr/>
        </p:nvGrpSpPr>
        <p:grpSpPr>
          <a:xfrm>
            <a:off x="1314911" y="795928"/>
            <a:ext cx="1858606" cy="3551645"/>
            <a:chOff x="1314911" y="795928"/>
            <a:chExt cx="1858606" cy="3551645"/>
          </a:xfrm>
        </p:grpSpPr>
        <p:sp>
          <p:nvSpPr>
            <p:cNvPr id="148" name="Google Shape;148;p27"/>
            <p:cNvSpPr/>
            <p:nvPr/>
          </p:nvSpPr>
          <p:spPr>
            <a:xfrm>
              <a:off x="1314911" y="795928"/>
              <a:ext cx="1858606" cy="3551645"/>
            </a:xfrm>
            <a:prstGeom prst="roundRect">
              <a:avLst>
                <a:gd name="adj" fmla="val 50000"/>
              </a:avLst>
            </a:prstGeom>
            <a:solidFill>
              <a:srgbClr val="EFEFEF"/>
            </a:solidFill>
            <a:ln>
              <a:noFill/>
            </a:ln>
          </p:spPr>
          <p:txBody>
            <a:bodyPr spcFirstLastPara="1" wrap="square" lIns="91425" tIns="91425" rIns="91425" bIns="91425" anchor="ctr" anchorCtr="0">
              <a:noAutofit/>
            </a:bodyPr>
            <a:lstStyle/>
            <a:p>
              <a:endParaRPr sz="1800"/>
            </a:p>
          </p:txBody>
        </p:sp>
        <p:sp>
          <p:nvSpPr>
            <p:cNvPr id="150" name="Google Shape;150;p27"/>
            <p:cNvSpPr/>
            <p:nvPr/>
          </p:nvSpPr>
          <p:spPr>
            <a:xfrm>
              <a:off x="1480506" y="1679953"/>
              <a:ext cx="1444174" cy="1217658"/>
            </a:xfrm>
            <a:custGeom>
              <a:avLst/>
              <a:gdLst/>
              <a:ahLst/>
              <a:cxnLst/>
              <a:rect l="l" t="t" r="r" b="b"/>
              <a:pathLst>
                <a:path w="44759" h="39031" extrusionOk="0">
                  <a:moveTo>
                    <a:pt x="26470" y="0"/>
                  </a:moveTo>
                  <a:lnTo>
                    <a:pt x="26014" y="53"/>
                  </a:lnTo>
                  <a:lnTo>
                    <a:pt x="25559" y="123"/>
                  </a:lnTo>
                  <a:lnTo>
                    <a:pt x="25086" y="210"/>
                  </a:lnTo>
                  <a:lnTo>
                    <a:pt x="24595" y="333"/>
                  </a:lnTo>
                  <a:lnTo>
                    <a:pt x="24105" y="473"/>
                  </a:lnTo>
                  <a:lnTo>
                    <a:pt x="23614" y="666"/>
                  </a:lnTo>
                  <a:lnTo>
                    <a:pt x="23106" y="859"/>
                  </a:lnTo>
                  <a:lnTo>
                    <a:pt x="22598" y="1086"/>
                  </a:lnTo>
                  <a:lnTo>
                    <a:pt x="22090" y="1349"/>
                  </a:lnTo>
                  <a:lnTo>
                    <a:pt x="21565" y="1647"/>
                  </a:lnTo>
                  <a:lnTo>
                    <a:pt x="20987" y="1997"/>
                  </a:lnTo>
                  <a:lnTo>
                    <a:pt x="20408" y="2365"/>
                  </a:lnTo>
                  <a:lnTo>
                    <a:pt x="19848" y="2768"/>
                  </a:lnTo>
                  <a:lnTo>
                    <a:pt x="19287" y="3206"/>
                  </a:lnTo>
                  <a:lnTo>
                    <a:pt x="18744" y="3661"/>
                  </a:lnTo>
                  <a:lnTo>
                    <a:pt x="18201" y="4134"/>
                  </a:lnTo>
                  <a:lnTo>
                    <a:pt x="17676" y="4625"/>
                  </a:lnTo>
                  <a:lnTo>
                    <a:pt x="17150" y="5151"/>
                  </a:lnTo>
                  <a:lnTo>
                    <a:pt x="16642" y="5694"/>
                  </a:lnTo>
                  <a:lnTo>
                    <a:pt x="16152" y="6237"/>
                  </a:lnTo>
                  <a:lnTo>
                    <a:pt x="15661" y="6815"/>
                  </a:lnTo>
                  <a:lnTo>
                    <a:pt x="15206" y="7410"/>
                  </a:lnTo>
                  <a:lnTo>
                    <a:pt x="14750" y="8023"/>
                  </a:lnTo>
                  <a:lnTo>
                    <a:pt x="14295" y="8637"/>
                  </a:lnTo>
                  <a:lnTo>
                    <a:pt x="13874" y="9267"/>
                  </a:lnTo>
                  <a:lnTo>
                    <a:pt x="13471" y="9915"/>
                  </a:lnTo>
                  <a:lnTo>
                    <a:pt x="13068" y="10564"/>
                  </a:lnTo>
                  <a:lnTo>
                    <a:pt x="12701" y="11247"/>
                  </a:lnTo>
                  <a:lnTo>
                    <a:pt x="12333" y="11912"/>
                  </a:lnTo>
                  <a:lnTo>
                    <a:pt x="12000" y="12596"/>
                  </a:lnTo>
                  <a:lnTo>
                    <a:pt x="11684" y="13296"/>
                  </a:lnTo>
                  <a:lnTo>
                    <a:pt x="11369" y="13980"/>
                  </a:lnTo>
                  <a:lnTo>
                    <a:pt x="11089" y="14680"/>
                  </a:lnTo>
                  <a:lnTo>
                    <a:pt x="10826" y="15381"/>
                  </a:lnTo>
                  <a:lnTo>
                    <a:pt x="10598" y="16099"/>
                  </a:lnTo>
                  <a:lnTo>
                    <a:pt x="10371" y="16800"/>
                  </a:lnTo>
                  <a:lnTo>
                    <a:pt x="10178" y="17518"/>
                  </a:lnTo>
                  <a:lnTo>
                    <a:pt x="10003" y="18219"/>
                  </a:lnTo>
                  <a:lnTo>
                    <a:pt x="9863" y="18920"/>
                  </a:lnTo>
                  <a:lnTo>
                    <a:pt x="9740" y="19620"/>
                  </a:lnTo>
                  <a:lnTo>
                    <a:pt x="9635" y="20321"/>
                  </a:lnTo>
                  <a:lnTo>
                    <a:pt x="9565" y="21022"/>
                  </a:lnTo>
                  <a:lnTo>
                    <a:pt x="9249" y="21057"/>
                  </a:lnTo>
                  <a:lnTo>
                    <a:pt x="8934" y="21127"/>
                  </a:lnTo>
                  <a:lnTo>
                    <a:pt x="8619" y="21197"/>
                  </a:lnTo>
                  <a:lnTo>
                    <a:pt x="8286" y="21302"/>
                  </a:lnTo>
                  <a:lnTo>
                    <a:pt x="7953" y="21425"/>
                  </a:lnTo>
                  <a:lnTo>
                    <a:pt x="7620" y="21582"/>
                  </a:lnTo>
                  <a:lnTo>
                    <a:pt x="7287" y="21740"/>
                  </a:lnTo>
                  <a:lnTo>
                    <a:pt x="6937" y="21933"/>
                  </a:lnTo>
                  <a:lnTo>
                    <a:pt x="6569" y="22160"/>
                  </a:lnTo>
                  <a:lnTo>
                    <a:pt x="6219" y="22388"/>
                  </a:lnTo>
                  <a:lnTo>
                    <a:pt x="5886" y="22633"/>
                  </a:lnTo>
                  <a:lnTo>
                    <a:pt x="5536" y="22914"/>
                  </a:lnTo>
                  <a:lnTo>
                    <a:pt x="5203" y="23194"/>
                  </a:lnTo>
                  <a:lnTo>
                    <a:pt x="4870" y="23492"/>
                  </a:lnTo>
                  <a:lnTo>
                    <a:pt x="4555" y="23807"/>
                  </a:lnTo>
                  <a:lnTo>
                    <a:pt x="4239" y="24122"/>
                  </a:lnTo>
                  <a:lnTo>
                    <a:pt x="3924" y="24473"/>
                  </a:lnTo>
                  <a:lnTo>
                    <a:pt x="3626" y="24806"/>
                  </a:lnTo>
                  <a:lnTo>
                    <a:pt x="3328" y="25174"/>
                  </a:lnTo>
                  <a:lnTo>
                    <a:pt x="3048" y="25541"/>
                  </a:lnTo>
                  <a:lnTo>
                    <a:pt x="2785" y="25927"/>
                  </a:lnTo>
                  <a:lnTo>
                    <a:pt x="2523" y="26312"/>
                  </a:lnTo>
                  <a:lnTo>
                    <a:pt x="2277" y="26715"/>
                  </a:lnTo>
                  <a:lnTo>
                    <a:pt x="2032" y="27118"/>
                  </a:lnTo>
                  <a:lnTo>
                    <a:pt x="1804" y="27521"/>
                  </a:lnTo>
                  <a:lnTo>
                    <a:pt x="1577" y="27941"/>
                  </a:lnTo>
                  <a:lnTo>
                    <a:pt x="1366" y="28362"/>
                  </a:lnTo>
                  <a:lnTo>
                    <a:pt x="1174" y="28800"/>
                  </a:lnTo>
                  <a:lnTo>
                    <a:pt x="999" y="29220"/>
                  </a:lnTo>
                  <a:lnTo>
                    <a:pt x="841" y="29658"/>
                  </a:lnTo>
                  <a:lnTo>
                    <a:pt x="683" y="30079"/>
                  </a:lnTo>
                  <a:lnTo>
                    <a:pt x="543" y="30517"/>
                  </a:lnTo>
                  <a:lnTo>
                    <a:pt x="420" y="30954"/>
                  </a:lnTo>
                  <a:lnTo>
                    <a:pt x="315" y="31392"/>
                  </a:lnTo>
                  <a:lnTo>
                    <a:pt x="210" y="31830"/>
                  </a:lnTo>
                  <a:lnTo>
                    <a:pt x="140" y="32251"/>
                  </a:lnTo>
                  <a:lnTo>
                    <a:pt x="70" y="32689"/>
                  </a:lnTo>
                  <a:lnTo>
                    <a:pt x="35" y="33109"/>
                  </a:lnTo>
                  <a:lnTo>
                    <a:pt x="0" y="33530"/>
                  </a:lnTo>
                  <a:lnTo>
                    <a:pt x="0" y="33950"/>
                  </a:lnTo>
                  <a:lnTo>
                    <a:pt x="18" y="34283"/>
                  </a:lnTo>
                  <a:lnTo>
                    <a:pt x="0" y="34300"/>
                  </a:lnTo>
                  <a:lnTo>
                    <a:pt x="0" y="34686"/>
                  </a:lnTo>
                  <a:lnTo>
                    <a:pt x="35" y="35054"/>
                  </a:lnTo>
                  <a:lnTo>
                    <a:pt x="70" y="35422"/>
                  </a:lnTo>
                  <a:lnTo>
                    <a:pt x="123" y="35754"/>
                  </a:lnTo>
                  <a:lnTo>
                    <a:pt x="210" y="36087"/>
                  </a:lnTo>
                  <a:lnTo>
                    <a:pt x="298" y="36403"/>
                  </a:lnTo>
                  <a:lnTo>
                    <a:pt x="403" y="36700"/>
                  </a:lnTo>
                  <a:lnTo>
                    <a:pt x="526" y="36981"/>
                  </a:lnTo>
                  <a:lnTo>
                    <a:pt x="648" y="37243"/>
                  </a:lnTo>
                  <a:lnTo>
                    <a:pt x="788" y="37489"/>
                  </a:lnTo>
                  <a:lnTo>
                    <a:pt x="964" y="37716"/>
                  </a:lnTo>
                  <a:lnTo>
                    <a:pt x="1121" y="37927"/>
                  </a:lnTo>
                  <a:lnTo>
                    <a:pt x="1314" y="38119"/>
                  </a:lnTo>
                  <a:lnTo>
                    <a:pt x="1507" y="38295"/>
                  </a:lnTo>
                  <a:lnTo>
                    <a:pt x="1717" y="38452"/>
                  </a:lnTo>
                  <a:lnTo>
                    <a:pt x="1945" y="38592"/>
                  </a:lnTo>
                  <a:lnTo>
                    <a:pt x="2172" y="38715"/>
                  </a:lnTo>
                  <a:lnTo>
                    <a:pt x="2417" y="38820"/>
                  </a:lnTo>
                  <a:lnTo>
                    <a:pt x="2663" y="38908"/>
                  </a:lnTo>
                  <a:lnTo>
                    <a:pt x="2926" y="38960"/>
                  </a:lnTo>
                  <a:lnTo>
                    <a:pt x="3188" y="39013"/>
                  </a:lnTo>
                  <a:lnTo>
                    <a:pt x="3469" y="39030"/>
                  </a:lnTo>
                  <a:lnTo>
                    <a:pt x="3766" y="39030"/>
                  </a:lnTo>
                  <a:lnTo>
                    <a:pt x="4047" y="39013"/>
                  </a:lnTo>
                  <a:lnTo>
                    <a:pt x="4362" y="38978"/>
                  </a:lnTo>
                  <a:lnTo>
                    <a:pt x="4660" y="38925"/>
                  </a:lnTo>
                  <a:lnTo>
                    <a:pt x="4975" y="38855"/>
                  </a:lnTo>
                  <a:lnTo>
                    <a:pt x="5308" y="38750"/>
                  </a:lnTo>
                  <a:lnTo>
                    <a:pt x="5623" y="38627"/>
                  </a:lnTo>
                  <a:lnTo>
                    <a:pt x="5956" y="38487"/>
                  </a:lnTo>
                  <a:lnTo>
                    <a:pt x="6306" y="38312"/>
                  </a:lnTo>
                  <a:lnTo>
                    <a:pt x="6639" y="38137"/>
                  </a:lnTo>
                  <a:lnTo>
                    <a:pt x="38119" y="19953"/>
                  </a:lnTo>
                  <a:lnTo>
                    <a:pt x="38452" y="19743"/>
                  </a:lnTo>
                  <a:lnTo>
                    <a:pt x="38802" y="19533"/>
                  </a:lnTo>
                  <a:lnTo>
                    <a:pt x="39135" y="19288"/>
                  </a:lnTo>
                  <a:lnTo>
                    <a:pt x="39450" y="19025"/>
                  </a:lnTo>
                  <a:lnTo>
                    <a:pt x="39783" y="18762"/>
                  </a:lnTo>
                  <a:lnTo>
                    <a:pt x="40099" y="18464"/>
                  </a:lnTo>
                  <a:lnTo>
                    <a:pt x="40396" y="18166"/>
                  </a:lnTo>
                  <a:lnTo>
                    <a:pt x="40694" y="17869"/>
                  </a:lnTo>
                  <a:lnTo>
                    <a:pt x="40992" y="17536"/>
                  </a:lnTo>
                  <a:lnTo>
                    <a:pt x="41290" y="17203"/>
                  </a:lnTo>
                  <a:lnTo>
                    <a:pt x="41553" y="16853"/>
                  </a:lnTo>
                  <a:lnTo>
                    <a:pt x="41833" y="16502"/>
                  </a:lnTo>
                  <a:lnTo>
                    <a:pt x="42096" y="16134"/>
                  </a:lnTo>
                  <a:lnTo>
                    <a:pt x="42341" y="15766"/>
                  </a:lnTo>
                  <a:lnTo>
                    <a:pt x="42586" y="15381"/>
                  </a:lnTo>
                  <a:lnTo>
                    <a:pt x="42814" y="14996"/>
                  </a:lnTo>
                  <a:lnTo>
                    <a:pt x="43042" y="14610"/>
                  </a:lnTo>
                  <a:lnTo>
                    <a:pt x="43252" y="14207"/>
                  </a:lnTo>
                  <a:lnTo>
                    <a:pt x="43445" y="13804"/>
                  </a:lnTo>
                  <a:lnTo>
                    <a:pt x="43620" y="13401"/>
                  </a:lnTo>
                  <a:lnTo>
                    <a:pt x="43795" y="12981"/>
                  </a:lnTo>
                  <a:lnTo>
                    <a:pt x="43953" y="12561"/>
                  </a:lnTo>
                  <a:lnTo>
                    <a:pt x="44110" y="12158"/>
                  </a:lnTo>
                  <a:lnTo>
                    <a:pt x="44233" y="11737"/>
                  </a:lnTo>
                  <a:lnTo>
                    <a:pt x="44355" y="11317"/>
                  </a:lnTo>
                  <a:lnTo>
                    <a:pt x="44461" y="10896"/>
                  </a:lnTo>
                  <a:lnTo>
                    <a:pt x="44548" y="10493"/>
                  </a:lnTo>
                  <a:lnTo>
                    <a:pt x="44618" y="10073"/>
                  </a:lnTo>
                  <a:lnTo>
                    <a:pt x="44688" y="9653"/>
                  </a:lnTo>
                  <a:lnTo>
                    <a:pt x="44723" y="9250"/>
                  </a:lnTo>
                  <a:lnTo>
                    <a:pt x="44758" y="8847"/>
                  </a:lnTo>
                  <a:lnTo>
                    <a:pt x="44758" y="8444"/>
                  </a:lnTo>
                  <a:lnTo>
                    <a:pt x="44758" y="7095"/>
                  </a:lnTo>
                  <a:lnTo>
                    <a:pt x="44758" y="6885"/>
                  </a:lnTo>
                  <a:lnTo>
                    <a:pt x="44758" y="6412"/>
                  </a:lnTo>
                  <a:lnTo>
                    <a:pt x="44723" y="5956"/>
                  </a:lnTo>
                  <a:lnTo>
                    <a:pt x="44671" y="5518"/>
                  </a:lnTo>
                  <a:lnTo>
                    <a:pt x="44601" y="5115"/>
                  </a:lnTo>
                  <a:lnTo>
                    <a:pt x="44513" y="4713"/>
                  </a:lnTo>
                  <a:lnTo>
                    <a:pt x="44408" y="4345"/>
                  </a:lnTo>
                  <a:lnTo>
                    <a:pt x="44268" y="3977"/>
                  </a:lnTo>
                  <a:lnTo>
                    <a:pt x="44128" y="3644"/>
                  </a:lnTo>
                  <a:lnTo>
                    <a:pt x="43970" y="3329"/>
                  </a:lnTo>
                  <a:lnTo>
                    <a:pt x="43795" y="3031"/>
                  </a:lnTo>
                  <a:lnTo>
                    <a:pt x="43602" y="2751"/>
                  </a:lnTo>
                  <a:lnTo>
                    <a:pt x="43392" y="2505"/>
                  </a:lnTo>
                  <a:lnTo>
                    <a:pt x="43164" y="2278"/>
                  </a:lnTo>
                  <a:lnTo>
                    <a:pt x="42936" y="2050"/>
                  </a:lnTo>
                  <a:lnTo>
                    <a:pt x="42674" y="1875"/>
                  </a:lnTo>
                  <a:lnTo>
                    <a:pt x="42411" y="1699"/>
                  </a:lnTo>
                  <a:lnTo>
                    <a:pt x="42131" y="1559"/>
                  </a:lnTo>
                  <a:lnTo>
                    <a:pt x="41850" y="1437"/>
                  </a:lnTo>
                  <a:lnTo>
                    <a:pt x="41553" y="1332"/>
                  </a:lnTo>
                  <a:lnTo>
                    <a:pt x="41237" y="1262"/>
                  </a:lnTo>
                  <a:lnTo>
                    <a:pt x="40904" y="1209"/>
                  </a:lnTo>
                  <a:lnTo>
                    <a:pt x="40572" y="1174"/>
                  </a:lnTo>
                  <a:lnTo>
                    <a:pt x="40221" y="1174"/>
                  </a:lnTo>
                  <a:lnTo>
                    <a:pt x="39871" y="1191"/>
                  </a:lnTo>
                  <a:lnTo>
                    <a:pt x="39503" y="1226"/>
                  </a:lnTo>
                  <a:lnTo>
                    <a:pt x="39135" y="1297"/>
                  </a:lnTo>
                  <a:lnTo>
                    <a:pt x="38750" y="1402"/>
                  </a:lnTo>
                  <a:lnTo>
                    <a:pt x="38364" y="1524"/>
                  </a:lnTo>
                  <a:lnTo>
                    <a:pt x="37979" y="1664"/>
                  </a:lnTo>
                  <a:lnTo>
                    <a:pt x="37576" y="1840"/>
                  </a:lnTo>
                  <a:lnTo>
                    <a:pt x="37173" y="2032"/>
                  </a:lnTo>
                  <a:lnTo>
                    <a:pt x="36753" y="2260"/>
                  </a:lnTo>
                  <a:lnTo>
                    <a:pt x="36280" y="2558"/>
                  </a:lnTo>
                  <a:lnTo>
                    <a:pt x="35824" y="2873"/>
                  </a:lnTo>
                  <a:lnTo>
                    <a:pt x="35369" y="3206"/>
                  </a:lnTo>
                  <a:lnTo>
                    <a:pt x="34913" y="3574"/>
                  </a:lnTo>
                  <a:lnTo>
                    <a:pt x="34475" y="3959"/>
                  </a:lnTo>
                  <a:lnTo>
                    <a:pt x="34055" y="4380"/>
                  </a:lnTo>
                  <a:lnTo>
                    <a:pt x="33634" y="4800"/>
                  </a:lnTo>
                  <a:lnTo>
                    <a:pt x="33232" y="5256"/>
                  </a:lnTo>
                  <a:lnTo>
                    <a:pt x="33091" y="4783"/>
                  </a:lnTo>
                  <a:lnTo>
                    <a:pt x="32934" y="4327"/>
                  </a:lnTo>
                  <a:lnTo>
                    <a:pt x="32759" y="3889"/>
                  </a:lnTo>
                  <a:lnTo>
                    <a:pt x="32566" y="3486"/>
                  </a:lnTo>
                  <a:lnTo>
                    <a:pt x="32356" y="3101"/>
                  </a:lnTo>
                  <a:lnTo>
                    <a:pt x="32128" y="2733"/>
                  </a:lnTo>
                  <a:lnTo>
                    <a:pt x="31883" y="2383"/>
                  </a:lnTo>
                  <a:lnTo>
                    <a:pt x="31620" y="2050"/>
                  </a:lnTo>
                  <a:lnTo>
                    <a:pt x="31340" y="1752"/>
                  </a:lnTo>
                  <a:lnTo>
                    <a:pt x="31042" y="1472"/>
                  </a:lnTo>
                  <a:lnTo>
                    <a:pt x="30726" y="1226"/>
                  </a:lnTo>
                  <a:lnTo>
                    <a:pt x="30411" y="999"/>
                  </a:lnTo>
                  <a:lnTo>
                    <a:pt x="30078" y="789"/>
                  </a:lnTo>
                  <a:lnTo>
                    <a:pt x="29728" y="596"/>
                  </a:lnTo>
                  <a:lnTo>
                    <a:pt x="29360" y="438"/>
                  </a:lnTo>
                  <a:lnTo>
                    <a:pt x="28975" y="298"/>
                  </a:lnTo>
                  <a:lnTo>
                    <a:pt x="28589" y="193"/>
                  </a:lnTo>
                  <a:lnTo>
                    <a:pt x="28186" y="105"/>
                  </a:lnTo>
                  <a:lnTo>
                    <a:pt x="27766" y="35"/>
                  </a:lnTo>
                  <a:lnTo>
                    <a:pt x="27346" y="0"/>
                  </a:lnTo>
                  <a:close/>
                </a:path>
              </a:pathLst>
            </a:custGeom>
            <a:solidFill>
              <a:schemeClr val="accent4"/>
            </a:solidFill>
            <a:ln>
              <a:noFill/>
            </a:ln>
          </p:spPr>
          <p:txBody>
            <a:bodyPr spcFirstLastPara="1" wrap="square" lIns="91425" tIns="91425" rIns="91425" bIns="91425" anchor="ctr" anchorCtr="0">
              <a:noAutofit/>
            </a:bodyPr>
            <a:lstStyle/>
            <a:p>
              <a:endParaRPr sz="1800"/>
            </a:p>
          </p:txBody>
        </p:sp>
        <p:grpSp>
          <p:nvGrpSpPr>
            <p:cNvPr id="155" name="Google Shape;155;p27"/>
            <p:cNvGrpSpPr/>
            <p:nvPr/>
          </p:nvGrpSpPr>
          <p:grpSpPr>
            <a:xfrm>
              <a:off x="2066362" y="1935331"/>
              <a:ext cx="728634" cy="932773"/>
              <a:chOff x="1111823" y="2240850"/>
              <a:chExt cx="631800" cy="836507"/>
            </a:xfrm>
          </p:grpSpPr>
          <p:sp>
            <p:nvSpPr>
              <p:cNvPr id="156" name="Google Shape;156;p27"/>
              <p:cNvSpPr/>
              <p:nvPr/>
            </p:nvSpPr>
            <p:spPr>
              <a:xfrm rot="1741659">
                <a:off x="1241935" y="2291268"/>
                <a:ext cx="371575" cy="632365"/>
              </a:xfrm>
              <a:prstGeom prst="ellipse">
                <a:avLst/>
              </a:prstGeom>
              <a:solidFill>
                <a:srgbClr val="FFFFFF">
                  <a:alpha val="48890"/>
                </a:srgbClr>
              </a:solidFill>
              <a:ln>
                <a:noFill/>
              </a:ln>
            </p:spPr>
            <p:txBody>
              <a:bodyPr spcFirstLastPara="1" wrap="square" lIns="91425" tIns="91425" rIns="91425" bIns="91425" anchor="ctr" anchorCtr="0">
                <a:noAutofit/>
              </a:bodyPr>
              <a:lstStyle/>
              <a:p>
                <a:endParaRPr sz="1800"/>
              </a:p>
            </p:txBody>
          </p:sp>
          <p:grpSp>
            <p:nvGrpSpPr>
              <p:cNvPr id="157" name="Google Shape;157;p27"/>
              <p:cNvGrpSpPr/>
              <p:nvPr/>
            </p:nvGrpSpPr>
            <p:grpSpPr>
              <a:xfrm>
                <a:off x="1114421" y="2255379"/>
                <a:ext cx="564156" cy="821979"/>
                <a:chOff x="1114421" y="2255379"/>
                <a:chExt cx="564156" cy="821979"/>
              </a:xfrm>
            </p:grpSpPr>
            <p:sp>
              <p:nvSpPr>
                <p:cNvPr id="158" name="Google Shape;158;p27"/>
                <p:cNvSpPr/>
                <p:nvPr/>
              </p:nvSpPr>
              <p:spPr>
                <a:xfrm>
                  <a:off x="1435956" y="2734242"/>
                  <a:ext cx="242621" cy="343116"/>
                </a:xfrm>
                <a:custGeom>
                  <a:avLst/>
                  <a:gdLst/>
                  <a:ahLst/>
                  <a:cxnLst/>
                  <a:rect l="l" t="t" r="r" b="b"/>
                  <a:pathLst>
                    <a:path w="8672" h="12264" extrusionOk="0">
                      <a:moveTo>
                        <a:pt x="2768" y="1"/>
                      </a:moveTo>
                      <a:lnTo>
                        <a:pt x="1437" y="2541"/>
                      </a:lnTo>
                      <a:lnTo>
                        <a:pt x="0" y="2593"/>
                      </a:lnTo>
                      <a:lnTo>
                        <a:pt x="5010" y="10319"/>
                      </a:lnTo>
                      <a:lnTo>
                        <a:pt x="5203" y="10599"/>
                      </a:lnTo>
                      <a:lnTo>
                        <a:pt x="5413" y="10862"/>
                      </a:lnTo>
                      <a:lnTo>
                        <a:pt x="5641" y="11142"/>
                      </a:lnTo>
                      <a:lnTo>
                        <a:pt x="5869" y="11388"/>
                      </a:lnTo>
                      <a:lnTo>
                        <a:pt x="6114" y="11633"/>
                      </a:lnTo>
                      <a:lnTo>
                        <a:pt x="6342" y="11843"/>
                      </a:lnTo>
                      <a:lnTo>
                        <a:pt x="6570" y="12018"/>
                      </a:lnTo>
                      <a:lnTo>
                        <a:pt x="6780" y="12158"/>
                      </a:lnTo>
                      <a:lnTo>
                        <a:pt x="6885" y="12211"/>
                      </a:lnTo>
                      <a:lnTo>
                        <a:pt x="6990" y="12246"/>
                      </a:lnTo>
                      <a:lnTo>
                        <a:pt x="7095" y="12263"/>
                      </a:lnTo>
                      <a:lnTo>
                        <a:pt x="7323" y="12263"/>
                      </a:lnTo>
                      <a:lnTo>
                        <a:pt x="7428" y="12228"/>
                      </a:lnTo>
                      <a:lnTo>
                        <a:pt x="7533" y="12193"/>
                      </a:lnTo>
                      <a:lnTo>
                        <a:pt x="7638" y="12141"/>
                      </a:lnTo>
                      <a:lnTo>
                        <a:pt x="7743" y="12088"/>
                      </a:lnTo>
                      <a:lnTo>
                        <a:pt x="7848" y="12001"/>
                      </a:lnTo>
                      <a:lnTo>
                        <a:pt x="7953" y="11913"/>
                      </a:lnTo>
                      <a:lnTo>
                        <a:pt x="8059" y="11825"/>
                      </a:lnTo>
                      <a:lnTo>
                        <a:pt x="8146" y="11720"/>
                      </a:lnTo>
                      <a:lnTo>
                        <a:pt x="8234" y="11598"/>
                      </a:lnTo>
                      <a:lnTo>
                        <a:pt x="8304" y="11458"/>
                      </a:lnTo>
                      <a:lnTo>
                        <a:pt x="8374" y="11317"/>
                      </a:lnTo>
                      <a:lnTo>
                        <a:pt x="8444" y="11177"/>
                      </a:lnTo>
                      <a:lnTo>
                        <a:pt x="8514" y="11037"/>
                      </a:lnTo>
                      <a:lnTo>
                        <a:pt x="8567" y="10879"/>
                      </a:lnTo>
                      <a:lnTo>
                        <a:pt x="8602" y="10704"/>
                      </a:lnTo>
                      <a:lnTo>
                        <a:pt x="8637" y="10529"/>
                      </a:lnTo>
                      <a:lnTo>
                        <a:pt x="8672" y="10179"/>
                      </a:lnTo>
                      <a:lnTo>
                        <a:pt x="8672" y="9811"/>
                      </a:lnTo>
                      <a:lnTo>
                        <a:pt x="8619" y="9461"/>
                      </a:lnTo>
                      <a:lnTo>
                        <a:pt x="8549" y="9110"/>
                      </a:lnTo>
                      <a:lnTo>
                        <a:pt x="8497" y="8953"/>
                      </a:lnTo>
                      <a:lnTo>
                        <a:pt x="8426" y="8795"/>
                      </a:lnTo>
                      <a:lnTo>
                        <a:pt x="8356" y="8637"/>
                      </a:lnTo>
                      <a:lnTo>
                        <a:pt x="8269" y="8497"/>
                      </a:lnTo>
                      <a:lnTo>
                        <a:pt x="2768" y="1"/>
                      </a:lnTo>
                      <a:close/>
                    </a:path>
                  </a:pathLst>
                </a:custGeom>
                <a:solidFill>
                  <a:schemeClr val="dk2"/>
                </a:solidFill>
                <a:ln>
                  <a:noFill/>
                </a:ln>
              </p:spPr>
              <p:txBody>
                <a:bodyPr spcFirstLastPara="1" wrap="square" lIns="91425" tIns="91425" rIns="91425" bIns="91425" anchor="ctr" anchorCtr="0">
                  <a:noAutofit/>
                </a:bodyPr>
                <a:lstStyle/>
                <a:p>
                  <a:endParaRPr sz="1800"/>
                </a:p>
              </p:txBody>
            </p:sp>
            <p:sp>
              <p:nvSpPr>
                <p:cNvPr id="159" name="Google Shape;159;p27"/>
                <p:cNvSpPr/>
                <p:nvPr/>
              </p:nvSpPr>
              <p:spPr>
                <a:xfrm>
                  <a:off x="1114421" y="2255379"/>
                  <a:ext cx="488179" cy="644042"/>
                </a:xfrm>
                <a:custGeom>
                  <a:avLst/>
                  <a:gdLst/>
                  <a:ahLst/>
                  <a:cxnLst/>
                  <a:rect l="l" t="t" r="r" b="b"/>
                  <a:pathLst>
                    <a:path w="17449" h="23020" extrusionOk="0">
                      <a:moveTo>
                        <a:pt x="12333" y="1"/>
                      </a:moveTo>
                      <a:lnTo>
                        <a:pt x="11948" y="18"/>
                      </a:lnTo>
                      <a:lnTo>
                        <a:pt x="11545" y="53"/>
                      </a:lnTo>
                      <a:lnTo>
                        <a:pt x="11124" y="123"/>
                      </a:lnTo>
                      <a:lnTo>
                        <a:pt x="10704" y="229"/>
                      </a:lnTo>
                      <a:lnTo>
                        <a:pt x="10284" y="351"/>
                      </a:lnTo>
                      <a:lnTo>
                        <a:pt x="9846" y="509"/>
                      </a:lnTo>
                      <a:lnTo>
                        <a:pt x="9390" y="701"/>
                      </a:lnTo>
                      <a:lnTo>
                        <a:pt x="8935" y="912"/>
                      </a:lnTo>
                      <a:lnTo>
                        <a:pt x="8479" y="1157"/>
                      </a:lnTo>
                      <a:lnTo>
                        <a:pt x="8041" y="1437"/>
                      </a:lnTo>
                      <a:lnTo>
                        <a:pt x="7621" y="1718"/>
                      </a:lnTo>
                      <a:lnTo>
                        <a:pt x="7183" y="2015"/>
                      </a:lnTo>
                      <a:lnTo>
                        <a:pt x="6780" y="2348"/>
                      </a:lnTo>
                      <a:lnTo>
                        <a:pt x="6360" y="2699"/>
                      </a:lnTo>
                      <a:lnTo>
                        <a:pt x="5957" y="3066"/>
                      </a:lnTo>
                      <a:lnTo>
                        <a:pt x="5571" y="3434"/>
                      </a:lnTo>
                      <a:lnTo>
                        <a:pt x="5186" y="3837"/>
                      </a:lnTo>
                      <a:lnTo>
                        <a:pt x="4800" y="4258"/>
                      </a:lnTo>
                      <a:lnTo>
                        <a:pt x="4450" y="4678"/>
                      </a:lnTo>
                      <a:lnTo>
                        <a:pt x="4082" y="5116"/>
                      </a:lnTo>
                      <a:lnTo>
                        <a:pt x="3749" y="5571"/>
                      </a:lnTo>
                      <a:lnTo>
                        <a:pt x="3417" y="6027"/>
                      </a:lnTo>
                      <a:lnTo>
                        <a:pt x="3084" y="6517"/>
                      </a:lnTo>
                      <a:lnTo>
                        <a:pt x="2786" y="6990"/>
                      </a:lnTo>
                      <a:lnTo>
                        <a:pt x="2488" y="7498"/>
                      </a:lnTo>
                      <a:lnTo>
                        <a:pt x="2208" y="7989"/>
                      </a:lnTo>
                      <a:lnTo>
                        <a:pt x="1945" y="8497"/>
                      </a:lnTo>
                      <a:lnTo>
                        <a:pt x="1682" y="9023"/>
                      </a:lnTo>
                      <a:lnTo>
                        <a:pt x="1455" y="9531"/>
                      </a:lnTo>
                      <a:lnTo>
                        <a:pt x="1227" y="10056"/>
                      </a:lnTo>
                      <a:lnTo>
                        <a:pt x="1034" y="10582"/>
                      </a:lnTo>
                      <a:lnTo>
                        <a:pt x="841" y="11125"/>
                      </a:lnTo>
                      <a:lnTo>
                        <a:pt x="666" y="11650"/>
                      </a:lnTo>
                      <a:lnTo>
                        <a:pt x="526" y="12176"/>
                      </a:lnTo>
                      <a:lnTo>
                        <a:pt x="386" y="12719"/>
                      </a:lnTo>
                      <a:lnTo>
                        <a:pt x="281" y="13244"/>
                      </a:lnTo>
                      <a:lnTo>
                        <a:pt x="176" y="13770"/>
                      </a:lnTo>
                      <a:lnTo>
                        <a:pt x="106" y="14295"/>
                      </a:lnTo>
                      <a:lnTo>
                        <a:pt x="53" y="14821"/>
                      </a:lnTo>
                      <a:lnTo>
                        <a:pt x="18" y="15329"/>
                      </a:lnTo>
                      <a:lnTo>
                        <a:pt x="1" y="15837"/>
                      </a:lnTo>
                      <a:lnTo>
                        <a:pt x="18" y="16345"/>
                      </a:lnTo>
                      <a:lnTo>
                        <a:pt x="53" y="16818"/>
                      </a:lnTo>
                      <a:lnTo>
                        <a:pt x="106" y="17291"/>
                      </a:lnTo>
                      <a:lnTo>
                        <a:pt x="176" y="17729"/>
                      </a:lnTo>
                      <a:lnTo>
                        <a:pt x="281" y="18149"/>
                      </a:lnTo>
                      <a:lnTo>
                        <a:pt x="386" y="18552"/>
                      </a:lnTo>
                      <a:lnTo>
                        <a:pt x="526" y="18920"/>
                      </a:lnTo>
                      <a:lnTo>
                        <a:pt x="684" y="19288"/>
                      </a:lnTo>
                      <a:lnTo>
                        <a:pt x="859" y="19621"/>
                      </a:lnTo>
                      <a:lnTo>
                        <a:pt x="1034" y="19936"/>
                      </a:lnTo>
                      <a:lnTo>
                        <a:pt x="1244" y="20234"/>
                      </a:lnTo>
                      <a:lnTo>
                        <a:pt x="1472" y="20497"/>
                      </a:lnTo>
                      <a:lnTo>
                        <a:pt x="1717" y="20742"/>
                      </a:lnTo>
                      <a:lnTo>
                        <a:pt x="1963" y="20970"/>
                      </a:lnTo>
                      <a:lnTo>
                        <a:pt x="2243" y="21180"/>
                      </a:lnTo>
                      <a:lnTo>
                        <a:pt x="2523" y="21355"/>
                      </a:lnTo>
                      <a:lnTo>
                        <a:pt x="4976" y="23019"/>
                      </a:lnTo>
                      <a:lnTo>
                        <a:pt x="4800" y="22634"/>
                      </a:lnTo>
                      <a:lnTo>
                        <a:pt x="4625" y="22284"/>
                      </a:lnTo>
                      <a:lnTo>
                        <a:pt x="4415" y="21881"/>
                      </a:lnTo>
                      <a:lnTo>
                        <a:pt x="4135" y="21460"/>
                      </a:lnTo>
                      <a:lnTo>
                        <a:pt x="3995" y="21250"/>
                      </a:lnTo>
                      <a:lnTo>
                        <a:pt x="3837" y="21057"/>
                      </a:lnTo>
                      <a:lnTo>
                        <a:pt x="3662" y="20882"/>
                      </a:lnTo>
                      <a:lnTo>
                        <a:pt x="3504" y="20725"/>
                      </a:lnTo>
                      <a:lnTo>
                        <a:pt x="3329" y="20602"/>
                      </a:lnTo>
                      <a:lnTo>
                        <a:pt x="3154" y="20497"/>
                      </a:lnTo>
                      <a:lnTo>
                        <a:pt x="3066" y="20199"/>
                      </a:lnTo>
                      <a:lnTo>
                        <a:pt x="2979" y="19866"/>
                      </a:lnTo>
                      <a:lnTo>
                        <a:pt x="2909" y="19533"/>
                      </a:lnTo>
                      <a:lnTo>
                        <a:pt x="2838" y="19183"/>
                      </a:lnTo>
                      <a:lnTo>
                        <a:pt x="2803" y="18833"/>
                      </a:lnTo>
                      <a:lnTo>
                        <a:pt x="2768" y="18465"/>
                      </a:lnTo>
                      <a:lnTo>
                        <a:pt x="2733" y="18079"/>
                      </a:lnTo>
                      <a:lnTo>
                        <a:pt x="2733" y="17676"/>
                      </a:lnTo>
                      <a:lnTo>
                        <a:pt x="2751" y="17168"/>
                      </a:lnTo>
                      <a:lnTo>
                        <a:pt x="2786" y="16660"/>
                      </a:lnTo>
                      <a:lnTo>
                        <a:pt x="2838" y="16135"/>
                      </a:lnTo>
                      <a:lnTo>
                        <a:pt x="2909" y="15609"/>
                      </a:lnTo>
                      <a:lnTo>
                        <a:pt x="2996" y="15084"/>
                      </a:lnTo>
                      <a:lnTo>
                        <a:pt x="3119" y="14541"/>
                      </a:lnTo>
                      <a:lnTo>
                        <a:pt x="3241" y="14015"/>
                      </a:lnTo>
                      <a:lnTo>
                        <a:pt x="3399" y="13490"/>
                      </a:lnTo>
                      <a:lnTo>
                        <a:pt x="3574" y="12947"/>
                      </a:lnTo>
                      <a:lnTo>
                        <a:pt x="3749" y="12421"/>
                      </a:lnTo>
                      <a:lnTo>
                        <a:pt x="3960" y="11895"/>
                      </a:lnTo>
                      <a:lnTo>
                        <a:pt x="4187" y="11370"/>
                      </a:lnTo>
                      <a:lnTo>
                        <a:pt x="4415" y="10844"/>
                      </a:lnTo>
                      <a:lnTo>
                        <a:pt x="4660" y="10336"/>
                      </a:lnTo>
                      <a:lnTo>
                        <a:pt x="4941" y="9828"/>
                      </a:lnTo>
                      <a:lnTo>
                        <a:pt x="5221" y="9320"/>
                      </a:lnTo>
                      <a:lnTo>
                        <a:pt x="5501" y="8830"/>
                      </a:lnTo>
                      <a:lnTo>
                        <a:pt x="5817" y="8339"/>
                      </a:lnTo>
                      <a:lnTo>
                        <a:pt x="6132" y="7866"/>
                      </a:lnTo>
                      <a:lnTo>
                        <a:pt x="6465" y="7411"/>
                      </a:lnTo>
                      <a:lnTo>
                        <a:pt x="6815" y="6955"/>
                      </a:lnTo>
                      <a:lnTo>
                        <a:pt x="7165" y="6517"/>
                      </a:lnTo>
                      <a:lnTo>
                        <a:pt x="7533" y="6080"/>
                      </a:lnTo>
                      <a:lnTo>
                        <a:pt x="7901" y="5677"/>
                      </a:lnTo>
                      <a:lnTo>
                        <a:pt x="8287" y="5274"/>
                      </a:lnTo>
                      <a:lnTo>
                        <a:pt x="8689" y="4888"/>
                      </a:lnTo>
                      <a:lnTo>
                        <a:pt x="9092" y="4538"/>
                      </a:lnTo>
                      <a:lnTo>
                        <a:pt x="9495" y="4188"/>
                      </a:lnTo>
                      <a:lnTo>
                        <a:pt x="9916" y="3855"/>
                      </a:lnTo>
                      <a:lnTo>
                        <a:pt x="10336" y="3557"/>
                      </a:lnTo>
                      <a:lnTo>
                        <a:pt x="10774" y="3259"/>
                      </a:lnTo>
                      <a:lnTo>
                        <a:pt x="11212" y="2996"/>
                      </a:lnTo>
                      <a:lnTo>
                        <a:pt x="11632" y="2769"/>
                      </a:lnTo>
                      <a:lnTo>
                        <a:pt x="12053" y="2558"/>
                      </a:lnTo>
                      <a:lnTo>
                        <a:pt x="12473" y="2383"/>
                      </a:lnTo>
                      <a:lnTo>
                        <a:pt x="12876" y="2226"/>
                      </a:lnTo>
                      <a:lnTo>
                        <a:pt x="13279" y="2103"/>
                      </a:lnTo>
                      <a:lnTo>
                        <a:pt x="13665" y="1998"/>
                      </a:lnTo>
                      <a:lnTo>
                        <a:pt x="14050" y="1928"/>
                      </a:lnTo>
                      <a:lnTo>
                        <a:pt x="14435" y="1875"/>
                      </a:lnTo>
                      <a:lnTo>
                        <a:pt x="14751" y="1980"/>
                      </a:lnTo>
                      <a:lnTo>
                        <a:pt x="15136" y="2085"/>
                      </a:lnTo>
                      <a:lnTo>
                        <a:pt x="15592" y="2191"/>
                      </a:lnTo>
                      <a:lnTo>
                        <a:pt x="16135" y="2313"/>
                      </a:lnTo>
                      <a:lnTo>
                        <a:pt x="16748" y="2436"/>
                      </a:lnTo>
                      <a:lnTo>
                        <a:pt x="17448" y="2558"/>
                      </a:lnTo>
                      <a:lnTo>
                        <a:pt x="17448" y="2558"/>
                      </a:lnTo>
                      <a:lnTo>
                        <a:pt x="14786" y="772"/>
                      </a:lnTo>
                      <a:lnTo>
                        <a:pt x="14716" y="719"/>
                      </a:lnTo>
                      <a:lnTo>
                        <a:pt x="14418" y="544"/>
                      </a:lnTo>
                      <a:lnTo>
                        <a:pt x="14103" y="386"/>
                      </a:lnTo>
                      <a:lnTo>
                        <a:pt x="13787" y="264"/>
                      </a:lnTo>
                      <a:lnTo>
                        <a:pt x="13437" y="158"/>
                      </a:lnTo>
                      <a:lnTo>
                        <a:pt x="13086" y="71"/>
                      </a:lnTo>
                      <a:lnTo>
                        <a:pt x="12719" y="36"/>
                      </a:lnTo>
                      <a:lnTo>
                        <a:pt x="12333" y="1"/>
                      </a:lnTo>
                      <a:close/>
                    </a:path>
                  </a:pathLst>
                </a:custGeom>
                <a:solidFill>
                  <a:schemeClr val="accent3"/>
                </a:solidFill>
                <a:ln>
                  <a:noFill/>
                </a:ln>
              </p:spPr>
              <p:txBody>
                <a:bodyPr spcFirstLastPara="1" wrap="square" lIns="91425" tIns="91425" rIns="91425" bIns="91425" anchor="ctr" anchorCtr="0">
                  <a:noAutofit/>
                </a:bodyPr>
                <a:lstStyle/>
                <a:p>
                  <a:endParaRPr sz="1800"/>
                </a:p>
              </p:txBody>
            </p:sp>
            <p:sp>
              <p:nvSpPr>
                <p:cNvPr id="160" name="Google Shape;160;p27"/>
                <p:cNvSpPr/>
                <p:nvPr/>
              </p:nvSpPr>
              <p:spPr>
                <a:xfrm>
                  <a:off x="1190887" y="2306860"/>
                  <a:ext cx="473967" cy="612176"/>
                </a:xfrm>
                <a:custGeom>
                  <a:avLst/>
                  <a:gdLst/>
                  <a:ahLst/>
                  <a:cxnLst/>
                  <a:rect l="l" t="t" r="r" b="b"/>
                  <a:pathLst>
                    <a:path w="16941" h="21881" extrusionOk="0">
                      <a:moveTo>
                        <a:pt x="12526" y="1051"/>
                      </a:moveTo>
                      <a:lnTo>
                        <a:pt x="12911" y="1104"/>
                      </a:lnTo>
                      <a:lnTo>
                        <a:pt x="13104" y="1139"/>
                      </a:lnTo>
                      <a:lnTo>
                        <a:pt x="13279" y="1191"/>
                      </a:lnTo>
                      <a:lnTo>
                        <a:pt x="13454" y="1244"/>
                      </a:lnTo>
                      <a:lnTo>
                        <a:pt x="13629" y="1314"/>
                      </a:lnTo>
                      <a:lnTo>
                        <a:pt x="13787" y="1384"/>
                      </a:lnTo>
                      <a:lnTo>
                        <a:pt x="13945" y="1472"/>
                      </a:lnTo>
                      <a:lnTo>
                        <a:pt x="14102" y="1559"/>
                      </a:lnTo>
                      <a:lnTo>
                        <a:pt x="14242" y="1664"/>
                      </a:lnTo>
                      <a:lnTo>
                        <a:pt x="14400" y="1787"/>
                      </a:lnTo>
                      <a:lnTo>
                        <a:pt x="14523" y="1910"/>
                      </a:lnTo>
                      <a:lnTo>
                        <a:pt x="14786" y="2172"/>
                      </a:lnTo>
                      <a:lnTo>
                        <a:pt x="15013" y="2470"/>
                      </a:lnTo>
                      <a:lnTo>
                        <a:pt x="15223" y="2821"/>
                      </a:lnTo>
                      <a:lnTo>
                        <a:pt x="15399" y="3188"/>
                      </a:lnTo>
                      <a:lnTo>
                        <a:pt x="15556" y="3591"/>
                      </a:lnTo>
                      <a:lnTo>
                        <a:pt x="15679" y="4029"/>
                      </a:lnTo>
                      <a:lnTo>
                        <a:pt x="15784" y="4485"/>
                      </a:lnTo>
                      <a:lnTo>
                        <a:pt x="15854" y="4975"/>
                      </a:lnTo>
                      <a:lnTo>
                        <a:pt x="15889" y="5501"/>
                      </a:lnTo>
                      <a:lnTo>
                        <a:pt x="15907" y="6061"/>
                      </a:lnTo>
                      <a:lnTo>
                        <a:pt x="15907" y="6534"/>
                      </a:lnTo>
                      <a:lnTo>
                        <a:pt x="15872" y="7007"/>
                      </a:lnTo>
                      <a:lnTo>
                        <a:pt x="15819" y="7498"/>
                      </a:lnTo>
                      <a:lnTo>
                        <a:pt x="15749" y="7988"/>
                      </a:lnTo>
                      <a:lnTo>
                        <a:pt x="15661" y="8496"/>
                      </a:lnTo>
                      <a:lnTo>
                        <a:pt x="15556" y="8987"/>
                      </a:lnTo>
                      <a:lnTo>
                        <a:pt x="15416" y="9495"/>
                      </a:lnTo>
                      <a:lnTo>
                        <a:pt x="15276" y="9985"/>
                      </a:lnTo>
                      <a:lnTo>
                        <a:pt x="15118" y="10493"/>
                      </a:lnTo>
                      <a:lnTo>
                        <a:pt x="14943" y="10984"/>
                      </a:lnTo>
                      <a:lnTo>
                        <a:pt x="14750" y="11474"/>
                      </a:lnTo>
                      <a:lnTo>
                        <a:pt x="14540" y="11965"/>
                      </a:lnTo>
                      <a:lnTo>
                        <a:pt x="14330" y="12455"/>
                      </a:lnTo>
                      <a:lnTo>
                        <a:pt x="14085" y="12946"/>
                      </a:lnTo>
                      <a:lnTo>
                        <a:pt x="13840" y="13419"/>
                      </a:lnTo>
                      <a:lnTo>
                        <a:pt x="13577" y="13892"/>
                      </a:lnTo>
                      <a:lnTo>
                        <a:pt x="13296" y="14347"/>
                      </a:lnTo>
                      <a:lnTo>
                        <a:pt x="13016" y="14803"/>
                      </a:lnTo>
                      <a:lnTo>
                        <a:pt x="12701" y="15258"/>
                      </a:lnTo>
                      <a:lnTo>
                        <a:pt x="12403" y="15696"/>
                      </a:lnTo>
                      <a:lnTo>
                        <a:pt x="12070" y="16117"/>
                      </a:lnTo>
                      <a:lnTo>
                        <a:pt x="11737" y="16537"/>
                      </a:lnTo>
                      <a:lnTo>
                        <a:pt x="11405" y="16940"/>
                      </a:lnTo>
                      <a:lnTo>
                        <a:pt x="11037" y="17325"/>
                      </a:lnTo>
                      <a:lnTo>
                        <a:pt x="10686" y="17693"/>
                      </a:lnTo>
                      <a:lnTo>
                        <a:pt x="10318" y="18044"/>
                      </a:lnTo>
                      <a:lnTo>
                        <a:pt x="9933" y="18394"/>
                      </a:lnTo>
                      <a:lnTo>
                        <a:pt x="9548" y="18709"/>
                      </a:lnTo>
                      <a:lnTo>
                        <a:pt x="9162" y="19025"/>
                      </a:lnTo>
                      <a:lnTo>
                        <a:pt x="8759" y="19305"/>
                      </a:lnTo>
                      <a:lnTo>
                        <a:pt x="8356" y="19585"/>
                      </a:lnTo>
                      <a:lnTo>
                        <a:pt x="7954" y="19831"/>
                      </a:lnTo>
                      <a:lnTo>
                        <a:pt x="7516" y="20058"/>
                      </a:lnTo>
                      <a:lnTo>
                        <a:pt x="7095" y="20268"/>
                      </a:lnTo>
                      <a:lnTo>
                        <a:pt x="6675" y="20444"/>
                      </a:lnTo>
                      <a:lnTo>
                        <a:pt x="6254" y="20584"/>
                      </a:lnTo>
                      <a:lnTo>
                        <a:pt x="5851" y="20706"/>
                      </a:lnTo>
                      <a:lnTo>
                        <a:pt x="5448" y="20776"/>
                      </a:lnTo>
                      <a:lnTo>
                        <a:pt x="5063" y="20829"/>
                      </a:lnTo>
                      <a:lnTo>
                        <a:pt x="4695" y="20847"/>
                      </a:lnTo>
                      <a:lnTo>
                        <a:pt x="4485" y="20847"/>
                      </a:lnTo>
                      <a:lnTo>
                        <a:pt x="4275" y="20829"/>
                      </a:lnTo>
                      <a:lnTo>
                        <a:pt x="4065" y="20794"/>
                      </a:lnTo>
                      <a:lnTo>
                        <a:pt x="3872" y="20759"/>
                      </a:lnTo>
                      <a:lnTo>
                        <a:pt x="3679" y="20706"/>
                      </a:lnTo>
                      <a:lnTo>
                        <a:pt x="3504" y="20654"/>
                      </a:lnTo>
                      <a:lnTo>
                        <a:pt x="3329" y="20584"/>
                      </a:lnTo>
                      <a:lnTo>
                        <a:pt x="3154" y="20496"/>
                      </a:lnTo>
                      <a:lnTo>
                        <a:pt x="2996" y="20409"/>
                      </a:lnTo>
                      <a:lnTo>
                        <a:pt x="2838" y="20321"/>
                      </a:lnTo>
                      <a:lnTo>
                        <a:pt x="2681" y="20198"/>
                      </a:lnTo>
                      <a:lnTo>
                        <a:pt x="2523" y="20093"/>
                      </a:lnTo>
                      <a:lnTo>
                        <a:pt x="2383" y="19953"/>
                      </a:lnTo>
                      <a:lnTo>
                        <a:pt x="2260" y="19813"/>
                      </a:lnTo>
                      <a:lnTo>
                        <a:pt x="2138" y="19673"/>
                      </a:lnTo>
                      <a:lnTo>
                        <a:pt x="2015" y="19515"/>
                      </a:lnTo>
                      <a:lnTo>
                        <a:pt x="1840" y="19270"/>
                      </a:lnTo>
                      <a:lnTo>
                        <a:pt x="1700" y="19007"/>
                      </a:lnTo>
                      <a:lnTo>
                        <a:pt x="1542" y="18674"/>
                      </a:lnTo>
                      <a:lnTo>
                        <a:pt x="1419" y="18341"/>
                      </a:lnTo>
                      <a:lnTo>
                        <a:pt x="1297" y="17974"/>
                      </a:lnTo>
                      <a:lnTo>
                        <a:pt x="1209" y="17588"/>
                      </a:lnTo>
                      <a:lnTo>
                        <a:pt x="1139" y="17185"/>
                      </a:lnTo>
                      <a:lnTo>
                        <a:pt x="1086" y="16747"/>
                      </a:lnTo>
                      <a:lnTo>
                        <a:pt x="1051" y="16309"/>
                      </a:lnTo>
                      <a:lnTo>
                        <a:pt x="1051" y="15836"/>
                      </a:lnTo>
                      <a:lnTo>
                        <a:pt x="1051" y="15363"/>
                      </a:lnTo>
                      <a:lnTo>
                        <a:pt x="1086" y="14873"/>
                      </a:lnTo>
                      <a:lnTo>
                        <a:pt x="1139" y="14382"/>
                      </a:lnTo>
                      <a:lnTo>
                        <a:pt x="1209" y="13892"/>
                      </a:lnTo>
                      <a:lnTo>
                        <a:pt x="1297" y="13401"/>
                      </a:lnTo>
                      <a:lnTo>
                        <a:pt x="1402" y="12911"/>
                      </a:lnTo>
                      <a:lnTo>
                        <a:pt x="1524" y="12403"/>
                      </a:lnTo>
                      <a:lnTo>
                        <a:pt x="1665" y="11912"/>
                      </a:lnTo>
                      <a:lnTo>
                        <a:pt x="1822" y="11404"/>
                      </a:lnTo>
                      <a:lnTo>
                        <a:pt x="1997" y="10914"/>
                      </a:lnTo>
                      <a:lnTo>
                        <a:pt x="2190" y="10406"/>
                      </a:lnTo>
                      <a:lnTo>
                        <a:pt x="2400" y="9915"/>
                      </a:lnTo>
                      <a:lnTo>
                        <a:pt x="2628" y="9442"/>
                      </a:lnTo>
                      <a:lnTo>
                        <a:pt x="2856" y="8952"/>
                      </a:lnTo>
                      <a:lnTo>
                        <a:pt x="3119" y="8479"/>
                      </a:lnTo>
                      <a:lnTo>
                        <a:pt x="3381" y="8006"/>
                      </a:lnTo>
                      <a:lnTo>
                        <a:pt x="3644" y="7533"/>
                      </a:lnTo>
                      <a:lnTo>
                        <a:pt x="3942" y="7077"/>
                      </a:lnTo>
                      <a:lnTo>
                        <a:pt x="4240" y="6639"/>
                      </a:lnTo>
                      <a:lnTo>
                        <a:pt x="4555" y="6202"/>
                      </a:lnTo>
                      <a:lnTo>
                        <a:pt x="4870" y="5781"/>
                      </a:lnTo>
                      <a:lnTo>
                        <a:pt x="5203" y="5361"/>
                      </a:lnTo>
                      <a:lnTo>
                        <a:pt x="5554" y="4958"/>
                      </a:lnTo>
                      <a:lnTo>
                        <a:pt x="5904" y="4572"/>
                      </a:lnTo>
                      <a:lnTo>
                        <a:pt x="6272" y="4204"/>
                      </a:lnTo>
                      <a:lnTo>
                        <a:pt x="6640" y="3837"/>
                      </a:lnTo>
                      <a:lnTo>
                        <a:pt x="7008" y="3504"/>
                      </a:lnTo>
                      <a:lnTo>
                        <a:pt x="7393" y="3171"/>
                      </a:lnTo>
                      <a:lnTo>
                        <a:pt x="7796" y="2873"/>
                      </a:lnTo>
                      <a:lnTo>
                        <a:pt x="8181" y="2575"/>
                      </a:lnTo>
                      <a:lnTo>
                        <a:pt x="8584" y="2313"/>
                      </a:lnTo>
                      <a:lnTo>
                        <a:pt x="9005" y="2067"/>
                      </a:lnTo>
                      <a:lnTo>
                        <a:pt x="9425" y="1822"/>
                      </a:lnTo>
                      <a:lnTo>
                        <a:pt x="9863" y="1629"/>
                      </a:lnTo>
                      <a:lnTo>
                        <a:pt x="10283" y="1454"/>
                      </a:lnTo>
                      <a:lnTo>
                        <a:pt x="10686" y="1314"/>
                      </a:lnTo>
                      <a:lnTo>
                        <a:pt x="11107" y="1191"/>
                      </a:lnTo>
                      <a:lnTo>
                        <a:pt x="11492" y="1104"/>
                      </a:lnTo>
                      <a:lnTo>
                        <a:pt x="11878" y="1069"/>
                      </a:lnTo>
                      <a:lnTo>
                        <a:pt x="12263" y="1051"/>
                      </a:lnTo>
                      <a:close/>
                      <a:moveTo>
                        <a:pt x="12315" y="0"/>
                      </a:moveTo>
                      <a:lnTo>
                        <a:pt x="12035" y="18"/>
                      </a:lnTo>
                      <a:lnTo>
                        <a:pt x="11755" y="35"/>
                      </a:lnTo>
                      <a:lnTo>
                        <a:pt x="11370" y="70"/>
                      </a:lnTo>
                      <a:lnTo>
                        <a:pt x="10984" y="140"/>
                      </a:lnTo>
                      <a:lnTo>
                        <a:pt x="10581" y="245"/>
                      </a:lnTo>
                      <a:lnTo>
                        <a:pt x="10178" y="368"/>
                      </a:lnTo>
                      <a:lnTo>
                        <a:pt x="9758" y="526"/>
                      </a:lnTo>
                      <a:lnTo>
                        <a:pt x="9337" y="718"/>
                      </a:lnTo>
                      <a:lnTo>
                        <a:pt x="8917" y="929"/>
                      </a:lnTo>
                      <a:lnTo>
                        <a:pt x="8479" y="1156"/>
                      </a:lnTo>
                      <a:lnTo>
                        <a:pt x="8041" y="1419"/>
                      </a:lnTo>
                      <a:lnTo>
                        <a:pt x="7603" y="1717"/>
                      </a:lnTo>
                      <a:lnTo>
                        <a:pt x="7183" y="2015"/>
                      </a:lnTo>
                      <a:lnTo>
                        <a:pt x="6762" y="2348"/>
                      </a:lnTo>
                      <a:lnTo>
                        <a:pt x="6359" y="2698"/>
                      </a:lnTo>
                      <a:lnTo>
                        <a:pt x="5956" y="3048"/>
                      </a:lnTo>
                      <a:lnTo>
                        <a:pt x="5554" y="3434"/>
                      </a:lnTo>
                      <a:lnTo>
                        <a:pt x="5168" y="3837"/>
                      </a:lnTo>
                      <a:lnTo>
                        <a:pt x="4800" y="4240"/>
                      </a:lnTo>
                      <a:lnTo>
                        <a:pt x="4432" y="4677"/>
                      </a:lnTo>
                      <a:lnTo>
                        <a:pt x="4082" y="5115"/>
                      </a:lnTo>
                      <a:lnTo>
                        <a:pt x="3732" y="5571"/>
                      </a:lnTo>
                      <a:lnTo>
                        <a:pt x="3399" y="6026"/>
                      </a:lnTo>
                      <a:lnTo>
                        <a:pt x="3084" y="6499"/>
                      </a:lnTo>
                      <a:lnTo>
                        <a:pt x="2768" y="6990"/>
                      </a:lnTo>
                      <a:lnTo>
                        <a:pt x="2488" y="7480"/>
                      </a:lnTo>
                      <a:lnTo>
                        <a:pt x="2208" y="7988"/>
                      </a:lnTo>
                      <a:lnTo>
                        <a:pt x="1927" y="8496"/>
                      </a:lnTo>
                      <a:lnTo>
                        <a:pt x="1682" y="9004"/>
                      </a:lnTo>
                      <a:lnTo>
                        <a:pt x="1454" y="9530"/>
                      </a:lnTo>
                      <a:lnTo>
                        <a:pt x="1227" y="10055"/>
                      </a:lnTo>
                      <a:lnTo>
                        <a:pt x="1016" y="10581"/>
                      </a:lnTo>
                      <a:lnTo>
                        <a:pt x="841" y="11107"/>
                      </a:lnTo>
                      <a:lnTo>
                        <a:pt x="666" y="11650"/>
                      </a:lnTo>
                      <a:lnTo>
                        <a:pt x="508" y="12175"/>
                      </a:lnTo>
                      <a:lnTo>
                        <a:pt x="386" y="12701"/>
                      </a:lnTo>
                      <a:lnTo>
                        <a:pt x="263" y="13244"/>
                      </a:lnTo>
                      <a:lnTo>
                        <a:pt x="176" y="13769"/>
                      </a:lnTo>
                      <a:lnTo>
                        <a:pt x="105" y="14295"/>
                      </a:lnTo>
                      <a:lnTo>
                        <a:pt x="53" y="14820"/>
                      </a:lnTo>
                      <a:lnTo>
                        <a:pt x="18" y="15328"/>
                      </a:lnTo>
                      <a:lnTo>
                        <a:pt x="0" y="15836"/>
                      </a:lnTo>
                      <a:lnTo>
                        <a:pt x="0" y="16239"/>
                      </a:lnTo>
                      <a:lnTo>
                        <a:pt x="35" y="16625"/>
                      </a:lnTo>
                      <a:lnTo>
                        <a:pt x="70" y="16993"/>
                      </a:lnTo>
                      <a:lnTo>
                        <a:pt x="105" y="17343"/>
                      </a:lnTo>
                      <a:lnTo>
                        <a:pt x="176" y="17693"/>
                      </a:lnTo>
                      <a:lnTo>
                        <a:pt x="246" y="18026"/>
                      </a:lnTo>
                      <a:lnTo>
                        <a:pt x="333" y="18359"/>
                      </a:lnTo>
                      <a:lnTo>
                        <a:pt x="421" y="18657"/>
                      </a:lnTo>
                      <a:lnTo>
                        <a:pt x="543" y="18955"/>
                      </a:lnTo>
                      <a:lnTo>
                        <a:pt x="666" y="19252"/>
                      </a:lnTo>
                      <a:lnTo>
                        <a:pt x="789" y="19515"/>
                      </a:lnTo>
                      <a:lnTo>
                        <a:pt x="946" y="19778"/>
                      </a:lnTo>
                      <a:lnTo>
                        <a:pt x="1104" y="20023"/>
                      </a:lnTo>
                      <a:lnTo>
                        <a:pt x="1262" y="20251"/>
                      </a:lnTo>
                      <a:lnTo>
                        <a:pt x="1437" y="20461"/>
                      </a:lnTo>
                      <a:lnTo>
                        <a:pt x="1630" y="20671"/>
                      </a:lnTo>
                      <a:lnTo>
                        <a:pt x="1822" y="20847"/>
                      </a:lnTo>
                      <a:lnTo>
                        <a:pt x="2032" y="21022"/>
                      </a:lnTo>
                      <a:lnTo>
                        <a:pt x="2243" y="21179"/>
                      </a:lnTo>
                      <a:lnTo>
                        <a:pt x="2470" y="21320"/>
                      </a:lnTo>
                      <a:lnTo>
                        <a:pt x="2716" y="21442"/>
                      </a:lnTo>
                      <a:lnTo>
                        <a:pt x="2961" y="21547"/>
                      </a:lnTo>
                      <a:lnTo>
                        <a:pt x="3206" y="21652"/>
                      </a:lnTo>
                      <a:lnTo>
                        <a:pt x="3469" y="21722"/>
                      </a:lnTo>
                      <a:lnTo>
                        <a:pt x="3732" y="21793"/>
                      </a:lnTo>
                      <a:lnTo>
                        <a:pt x="4012" y="21845"/>
                      </a:lnTo>
                      <a:lnTo>
                        <a:pt x="4292" y="21880"/>
                      </a:lnTo>
                      <a:lnTo>
                        <a:pt x="4870" y="21880"/>
                      </a:lnTo>
                      <a:lnTo>
                        <a:pt x="5168" y="21863"/>
                      </a:lnTo>
                      <a:lnTo>
                        <a:pt x="5483" y="21828"/>
                      </a:lnTo>
                      <a:lnTo>
                        <a:pt x="5799" y="21775"/>
                      </a:lnTo>
                      <a:lnTo>
                        <a:pt x="6114" y="21705"/>
                      </a:lnTo>
                      <a:lnTo>
                        <a:pt x="6429" y="21617"/>
                      </a:lnTo>
                      <a:lnTo>
                        <a:pt x="6762" y="21512"/>
                      </a:lnTo>
                      <a:lnTo>
                        <a:pt x="7095" y="21390"/>
                      </a:lnTo>
                      <a:lnTo>
                        <a:pt x="7428" y="21249"/>
                      </a:lnTo>
                      <a:lnTo>
                        <a:pt x="7778" y="21092"/>
                      </a:lnTo>
                      <a:lnTo>
                        <a:pt x="8129" y="20917"/>
                      </a:lnTo>
                      <a:lnTo>
                        <a:pt x="8479" y="20724"/>
                      </a:lnTo>
                      <a:lnTo>
                        <a:pt x="8917" y="20461"/>
                      </a:lnTo>
                      <a:lnTo>
                        <a:pt x="9337" y="20181"/>
                      </a:lnTo>
                      <a:lnTo>
                        <a:pt x="9758" y="19866"/>
                      </a:lnTo>
                      <a:lnTo>
                        <a:pt x="10178" y="19550"/>
                      </a:lnTo>
                      <a:lnTo>
                        <a:pt x="10599" y="19200"/>
                      </a:lnTo>
                      <a:lnTo>
                        <a:pt x="11002" y="18832"/>
                      </a:lnTo>
                      <a:lnTo>
                        <a:pt x="11387" y="18447"/>
                      </a:lnTo>
                      <a:lnTo>
                        <a:pt x="11772" y="18061"/>
                      </a:lnTo>
                      <a:lnTo>
                        <a:pt x="12140" y="17641"/>
                      </a:lnTo>
                      <a:lnTo>
                        <a:pt x="12508" y="17220"/>
                      </a:lnTo>
                      <a:lnTo>
                        <a:pt x="12876" y="16782"/>
                      </a:lnTo>
                      <a:lnTo>
                        <a:pt x="13209" y="16327"/>
                      </a:lnTo>
                      <a:lnTo>
                        <a:pt x="13542" y="15854"/>
                      </a:lnTo>
                      <a:lnTo>
                        <a:pt x="13857" y="15381"/>
                      </a:lnTo>
                      <a:lnTo>
                        <a:pt x="14172" y="14890"/>
                      </a:lnTo>
                      <a:lnTo>
                        <a:pt x="14470" y="14400"/>
                      </a:lnTo>
                      <a:lnTo>
                        <a:pt x="14750" y="13909"/>
                      </a:lnTo>
                      <a:lnTo>
                        <a:pt x="15013" y="13401"/>
                      </a:lnTo>
                      <a:lnTo>
                        <a:pt x="15258" y="12876"/>
                      </a:lnTo>
                      <a:lnTo>
                        <a:pt x="15504" y="12350"/>
                      </a:lnTo>
                      <a:lnTo>
                        <a:pt x="15714" y="11842"/>
                      </a:lnTo>
                      <a:lnTo>
                        <a:pt x="15924" y="11299"/>
                      </a:lnTo>
                      <a:lnTo>
                        <a:pt x="16117" y="10774"/>
                      </a:lnTo>
                      <a:lnTo>
                        <a:pt x="16275" y="10248"/>
                      </a:lnTo>
                      <a:lnTo>
                        <a:pt x="16432" y="9705"/>
                      </a:lnTo>
                      <a:lnTo>
                        <a:pt x="16572" y="9180"/>
                      </a:lnTo>
                      <a:lnTo>
                        <a:pt x="16677" y="8654"/>
                      </a:lnTo>
                      <a:lnTo>
                        <a:pt x="16783" y="8128"/>
                      </a:lnTo>
                      <a:lnTo>
                        <a:pt x="16853" y="7603"/>
                      </a:lnTo>
                      <a:lnTo>
                        <a:pt x="16905" y="7077"/>
                      </a:lnTo>
                      <a:lnTo>
                        <a:pt x="16940" y="6569"/>
                      </a:lnTo>
                      <a:lnTo>
                        <a:pt x="16940" y="6061"/>
                      </a:lnTo>
                      <a:lnTo>
                        <a:pt x="16940" y="5676"/>
                      </a:lnTo>
                      <a:lnTo>
                        <a:pt x="16923" y="5308"/>
                      </a:lnTo>
                      <a:lnTo>
                        <a:pt x="16888" y="4958"/>
                      </a:lnTo>
                      <a:lnTo>
                        <a:pt x="16853" y="4607"/>
                      </a:lnTo>
                      <a:lnTo>
                        <a:pt x="16800" y="4292"/>
                      </a:lnTo>
                      <a:lnTo>
                        <a:pt x="16730" y="3959"/>
                      </a:lnTo>
                      <a:lnTo>
                        <a:pt x="16660" y="3661"/>
                      </a:lnTo>
                      <a:lnTo>
                        <a:pt x="16572" y="3364"/>
                      </a:lnTo>
                      <a:lnTo>
                        <a:pt x="16467" y="3066"/>
                      </a:lnTo>
                      <a:lnTo>
                        <a:pt x="16362" y="2803"/>
                      </a:lnTo>
                      <a:lnTo>
                        <a:pt x="16240" y="2540"/>
                      </a:lnTo>
                      <a:lnTo>
                        <a:pt x="16117" y="2295"/>
                      </a:lnTo>
                      <a:lnTo>
                        <a:pt x="15977" y="2050"/>
                      </a:lnTo>
                      <a:lnTo>
                        <a:pt x="15819" y="1822"/>
                      </a:lnTo>
                      <a:lnTo>
                        <a:pt x="15661" y="1612"/>
                      </a:lnTo>
                      <a:lnTo>
                        <a:pt x="15504" y="1419"/>
                      </a:lnTo>
                      <a:lnTo>
                        <a:pt x="15329" y="1226"/>
                      </a:lnTo>
                      <a:lnTo>
                        <a:pt x="15136" y="1051"/>
                      </a:lnTo>
                      <a:lnTo>
                        <a:pt x="14943" y="894"/>
                      </a:lnTo>
                      <a:lnTo>
                        <a:pt x="14733" y="736"/>
                      </a:lnTo>
                      <a:lnTo>
                        <a:pt x="14523" y="596"/>
                      </a:lnTo>
                      <a:lnTo>
                        <a:pt x="14313" y="491"/>
                      </a:lnTo>
                      <a:lnTo>
                        <a:pt x="14085" y="368"/>
                      </a:lnTo>
                      <a:lnTo>
                        <a:pt x="13857" y="280"/>
                      </a:lnTo>
                      <a:lnTo>
                        <a:pt x="13612" y="193"/>
                      </a:lnTo>
                      <a:lnTo>
                        <a:pt x="13367" y="123"/>
                      </a:lnTo>
                      <a:lnTo>
                        <a:pt x="13121" y="70"/>
                      </a:lnTo>
                      <a:lnTo>
                        <a:pt x="12859" y="35"/>
                      </a:lnTo>
                      <a:lnTo>
                        <a:pt x="12578" y="18"/>
                      </a:lnTo>
                      <a:lnTo>
                        <a:pt x="12315" y="0"/>
                      </a:lnTo>
                      <a:close/>
                    </a:path>
                  </a:pathLst>
                </a:custGeom>
                <a:solidFill>
                  <a:schemeClr val="accent4"/>
                </a:solidFill>
                <a:ln>
                  <a:noFill/>
                </a:ln>
              </p:spPr>
              <p:txBody>
                <a:bodyPr spcFirstLastPara="1" wrap="square" lIns="91425" tIns="91425" rIns="91425" bIns="91425" anchor="ctr" anchorCtr="0">
                  <a:noAutofit/>
                </a:bodyPr>
                <a:lstStyle/>
                <a:p>
                  <a:endParaRPr sz="1800"/>
                </a:p>
              </p:txBody>
            </p:sp>
            <p:sp>
              <p:nvSpPr>
                <p:cNvPr id="161" name="Google Shape;161;p27"/>
                <p:cNvSpPr/>
                <p:nvPr/>
              </p:nvSpPr>
              <p:spPr>
                <a:xfrm>
                  <a:off x="1238424" y="2336266"/>
                  <a:ext cx="397504" cy="553843"/>
                </a:xfrm>
                <a:custGeom>
                  <a:avLst/>
                  <a:gdLst/>
                  <a:ahLst/>
                  <a:cxnLst/>
                  <a:rect l="l" t="t" r="r" b="b"/>
                  <a:pathLst>
                    <a:path w="14208" h="19796" extrusionOk="0">
                      <a:moveTo>
                        <a:pt x="10827" y="0"/>
                      </a:moveTo>
                      <a:lnTo>
                        <a:pt x="10984" y="316"/>
                      </a:lnTo>
                      <a:lnTo>
                        <a:pt x="11107" y="666"/>
                      </a:lnTo>
                      <a:lnTo>
                        <a:pt x="11230" y="1034"/>
                      </a:lnTo>
                      <a:lnTo>
                        <a:pt x="11317" y="1419"/>
                      </a:lnTo>
                      <a:lnTo>
                        <a:pt x="11387" y="1822"/>
                      </a:lnTo>
                      <a:lnTo>
                        <a:pt x="11440" y="2243"/>
                      </a:lnTo>
                      <a:lnTo>
                        <a:pt x="11475" y="2698"/>
                      </a:lnTo>
                      <a:lnTo>
                        <a:pt x="11475" y="3171"/>
                      </a:lnTo>
                      <a:lnTo>
                        <a:pt x="11475" y="3644"/>
                      </a:lnTo>
                      <a:lnTo>
                        <a:pt x="11440" y="4134"/>
                      </a:lnTo>
                      <a:lnTo>
                        <a:pt x="11387" y="4607"/>
                      </a:lnTo>
                      <a:lnTo>
                        <a:pt x="11317" y="5115"/>
                      </a:lnTo>
                      <a:lnTo>
                        <a:pt x="11230" y="5606"/>
                      </a:lnTo>
                      <a:lnTo>
                        <a:pt x="11125" y="6096"/>
                      </a:lnTo>
                      <a:lnTo>
                        <a:pt x="11002" y="6605"/>
                      </a:lnTo>
                      <a:lnTo>
                        <a:pt x="10862" y="7095"/>
                      </a:lnTo>
                      <a:lnTo>
                        <a:pt x="10704" y="7603"/>
                      </a:lnTo>
                      <a:lnTo>
                        <a:pt x="10529" y="8094"/>
                      </a:lnTo>
                      <a:lnTo>
                        <a:pt x="10336" y="8584"/>
                      </a:lnTo>
                      <a:lnTo>
                        <a:pt x="10126" y="9075"/>
                      </a:lnTo>
                      <a:lnTo>
                        <a:pt x="9898" y="9565"/>
                      </a:lnTo>
                      <a:lnTo>
                        <a:pt x="9671" y="10056"/>
                      </a:lnTo>
                      <a:lnTo>
                        <a:pt x="9408" y="10529"/>
                      </a:lnTo>
                      <a:lnTo>
                        <a:pt x="9145" y="11002"/>
                      </a:lnTo>
                      <a:lnTo>
                        <a:pt x="8882" y="11475"/>
                      </a:lnTo>
                      <a:lnTo>
                        <a:pt x="8584" y="11930"/>
                      </a:lnTo>
                      <a:lnTo>
                        <a:pt x="8287" y="12368"/>
                      </a:lnTo>
                      <a:lnTo>
                        <a:pt x="7971" y="12806"/>
                      </a:lnTo>
                      <a:lnTo>
                        <a:pt x="7656" y="13226"/>
                      </a:lnTo>
                      <a:lnTo>
                        <a:pt x="7323" y="13647"/>
                      </a:lnTo>
                      <a:lnTo>
                        <a:pt x="6973" y="14050"/>
                      </a:lnTo>
                      <a:lnTo>
                        <a:pt x="6622" y="14435"/>
                      </a:lnTo>
                      <a:lnTo>
                        <a:pt x="6255" y="14803"/>
                      </a:lnTo>
                      <a:lnTo>
                        <a:pt x="5887" y="15171"/>
                      </a:lnTo>
                      <a:lnTo>
                        <a:pt x="5519" y="15504"/>
                      </a:lnTo>
                      <a:lnTo>
                        <a:pt x="5133" y="15836"/>
                      </a:lnTo>
                      <a:lnTo>
                        <a:pt x="4730" y="16134"/>
                      </a:lnTo>
                      <a:lnTo>
                        <a:pt x="4345" y="16432"/>
                      </a:lnTo>
                      <a:lnTo>
                        <a:pt x="3942" y="16695"/>
                      </a:lnTo>
                      <a:lnTo>
                        <a:pt x="3522" y="16940"/>
                      </a:lnTo>
                      <a:lnTo>
                        <a:pt x="3101" y="17168"/>
                      </a:lnTo>
                      <a:lnTo>
                        <a:pt x="2663" y="17378"/>
                      </a:lnTo>
                      <a:lnTo>
                        <a:pt x="2243" y="17553"/>
                      </a:lnTo>
                      <a:lnTo>
                        <a:pt x="1840" y="17693"/>
                      </a:lnTo>
                      <a:lnTo>
                        <a:pt x="1420" y="17816"/>
                      </a:lnTo>
                      <a:lnTo>
                        <a:pt x="1034" y="17886"/>
                      </a:lnTo>
                      <a:lnTo>
                        <a:pt x="631" y="17939"/>
                      </a:lnTo>
                      <a:lnTo>
                        <a:pt x="263" y="17956"/>
                      </a:lnTo>
                      <a:lnTo>
                        <a:pt x="1" y="17956"/>
                      </a:lnTo>
                      <a:lnTo>
                        <a:pt x="141" y="18219"/>
                      </a:lnTo>
                      <a:lnTo>
                        <a:pt x="316" y="18464"/>
                      </a:lnTo>
                      <a:lnTo>
                        <a:pt x="439" y="18622"/>
                      </a:lnTo>
                      <a:lnTo>
                        <a:pt x="561" y="18762"/>
                      </a:lnTo>
                      <a:lnTo>
                        <a:pt x="684" y="18902"/>
                      </a:lnTo>
                      <a:lnTo>
                        <a:pt x="824" y="19042"/>
                      </a:lnTo>
                      <a:lnTo>
                        <a:pt x="982" y="19147"/>
                      </a:lnTo>
                      <a:lnTo>
                        <a:pt x="1139" y="19270"/>
                      </a:lnTo>
                      <a:lnTo>
                        <a:pt x="1297" y="19358"/>
                      </a:lnTo>
                      <a:lnTo>
                        <a:pt x="1455" y="19445"/>
                      </a:lnTo>
                      <a:lnTo>
                        <a:pt x="1630" y="19533"/>
                      </a:lnTo>
                      <a:lnTo>
                        <a:pt x="1805" y="19603"/>
                      </a:lnTo>
                      <a:lnTo>
                        <a:pt x="1980" y="19655"/>
                      </a:lnTo>
                      <a:lnTo>
                        <a:pt x="2173" y="19708"/>
                      </a:lnTo>
                      <a:lnTo>
                        <a:pt x="2366" y="19743"/>
                      </a:lnTo>
                      <a:lnTo>
                        <a:pt x="2576" y="19778"/>
                      </a:lnTo>
                      <a:lnTo>
                        <a:pt x="2786" y="19796"/>
                      </a:lnTo>
                      <a:lnTo>
                        <a:pt x="2996" y="19796"/>
                      </a:lnTo>
                      <a:lnTo>
                        <a:pt x="3364" y="19778"/>
                      </a:lnTo>
                      <a:lnTo>
                        <a:pt x="3749" y="19725"/>
                      </a:lnTo>
                      <a:lnTo>
                        <a:pt x="4152" y="19655"/>
                      </a:lnTo>
                      <a:lnTo>
                        <a:pt x="4555" y="19533"/>
                      </a:lnTo>
                      <a:lnTo>
                        <a:pt x="4976" y="19393"/>
                      </a:lnTo>
                      <a:lnTo>
                        <a:pt x="5396" y="19217"/>
                      </a:lnTo>
                      <a:lnTo>
                        <a:pt x="5817" y="19007"/>
                      </a:lnTo>
                      <a:lnTo>
                        <a:pt x="6255" y="18780"/>
                      </a:lnTo>
                      <a:lnTo>
                        <a:pt x="6657" y="18534"/>
                      </a:lnTo>
                      <a:lnTo>
                        <a:pt x="7060" y="18254"/>
                      </a:lnTo>
                      <a:lnTo>
                        <a:pt x="7463" y="17974"/>
                      </a:lnTo>
                      <a:lnTo>
                        <a:pt x="7849" y="17658"/>
                      </a:lnTo>
                      <a:lnTo>
                        <a:pt x="8234" y="17343"/>
                      </a:lnTo>
                      <a:lnTo>
                        <a:pt x="8619" y="16993"/>
                      </a:lnTo>
                      <a:lnTo>
                        <a:pt x="8987" y="16642"/>
                      </a:lnTo>
                      <a:lnTo>
                        <a:pt x="9338" y="16274"/>
                      </a:lnTo>
                      <a:lnTo>
                        <a:pt x="9706" y="15889"/>
                      </a:lnTo>
                      <a:lnTo>
                        <a:pt x="10038" y="15486"/>
                      </a:lnTo>
                      <a:lnTo>
                        <a:pt x="10371" y="15066"/>
                      </a:lnTo>
                      <a:lnTo>
                        <a:pt x="10704" y="14645"/>
                      </a:lnTo>
                      <a:lnTo>
                        <a:pt x="11002" y="14207"/>
                      </a:lnTo>
                      <a:lnTo>
                        <a:pt x="11317" y="13752"/>
                      </a:lnTo>
                      <a:lnTo>
                        <a:pt x="11597" y="13296"/>
                      </a:lnTo>
                      <a:lnTo>
                        <a:pt x="11878" y="12841"/>
                      </a:lnTo>
                      <a:lnTo>
                        <a:pt x="12141" y="12368"/>
                      </a:lnTo>
                      <a:lnTo>
                        <a:pt x="12386" y="11895"/>
                      </a:lnTo>
                      <a:lnTo>
                        <a:pt x="12631" y="11404"/>
                      </a:lnTo>
                      <a:lnTo>
                        <a:pt x="12841" y="10914"/>
                      </a:lnTo>
                      <a:lnTo>
                        <a:pt x="13051" y="10423"/>
                      </a:lnTo>
                      <a:lnTo>
                        <a:pt x="13244" y="9933"/>
                      </a:lnTo>
                      <a:lnTo>
                        <a:pt x="13419" y="9442"/>
                      </a:lnTo>
                      <a:lnTo>
                        <a:pt x="13577" y="8934"/>
                      </a:lnTo>
                      <a:lnTo>
                        <a:pt x="13717" y="8444"/>
                      </a:lnTo>
                      <a:lnTo>
                        <a:pt x="13857" y="7936"/>
                      </a:lnTo>
                      <a:lnTo>
                        <a:pt x="13962" y="7445"/>
                      </a:lnTo>
                      <a:lnTo>
                        <a:pt x="14050" y="6937"/>
                      </a:lnTo>
                      <a:lnTo>
                        <a:pt x="14120" y="6447"/>
                      </a:lnTo>
                      <a:lnTo>
                        <a:pt x="14173" y="5956"/>
                      </a:lnTo>
                      <a:lnTo>
                        <a:pt x="14208" y="5483"/>
                      </a:lnTo>
                      <a:lnTo>
                        <a:pt x="14208" y="5010"/>
                      </a:lnTo>
                      <a:lnTo>
                        <a:pt x="14190" y="4450"/>
                      </a:lnTo>
                      <a:lnTo>
                        <a:pt x="14155" y="3924"/>
                      </a:lnTo>
                      <a:lnTo>
                        <a:pt x="14085" y="3434"/>
                      </a:lnTo>
                      <a:lnTo>
                        <a:pt x="13980" y="2978"/>
                      </a:lnTo>
                      <a:lnTo>
                        <a:pt x="13857" y="2540"/>
                      </a:lnTo>
                      <a:lnTo>
                        <a:pt x="13700" y="2137"/>
                      </a:lnTo>
                      <a:lnTo>
                        <a:pt x="13524" y="1770"/>
                      </a:lnTo>
                      <a:lnTo>
                        <a:pt x="13314" y="1419"/>
                      </a:lnTo>
                      <a:lnTo>
                        <a:pt x="13087" y="1121"/>
                      </a:lnTo>
                      <a:lnTo>
                        <a:pt x="12824" y="859"/>
                      </a:lnTo>
                      <a:lnTo>
                        <a:pt x="12701" y="736"/>
                      </a:lnTo>
                      <a:lnTo>
                        <a:pt x="12543" y="613"/>
                      </a:lnTo>
                      <a:lnTo>
                        <a:pt x="12403" y="508"/>
                      </a:lnTo>
                      <a:lnTo>
                        <a:pt x="12246" y="421"/>
                      </a:lnTo>
                      <a:lnTo>
                        <a:pt x="12088" y="333"/>
                      </a:lnTo>
                      <a:lnTo>
                        <a:pt x="11930" y="263"/>
                      </a:lnTo>
                      <a:lnTo>
                        <a:pt x="11755" y="193"/>
                      </a:lnTo>
                      <a:lnTo>
                        <a:pt x="11580" y="140"/>
                      </a:lnTo>
                      <a:lnTo>
                        <a:pt x="11405" y="88"/>
                      </a:lnTo>
                      <a:lnTo>
                        <a:pt x="11212" y="53"/>
                      </a:lnTo>
                      <a:lnTo>
                        <a:pt x="10827" y="0"/>
                      </a:lnTo>
                      <a:close/>
                    </a:path>
                  </a:pathLst>
                </a:custGeom>
                <a:solidFill>
                  <a:schemeClr val="accent3"/>
                </a:solidFill>
                <a:ln>
                  <a:noFill/>
                </a:ln>
              </p:spPr>
              <p:txBody>
                <a:bodyPr spcFirstLastPara="1" wrap="square" lIns="91425" tIns="91425" rIns="91425" bIns="91425" anchor="ctr" anchorCtr="0">
                  <a:noAutofit/>
                </a:bodyPr>
                <a:lstStyle/>
                <a:p>
                  <a:endParaRPr sz="1800"/>
                </a:p>
              </p:txBody>
            </p:sp>
          </p:grpSp>
        </p:grpSp>
        <p:sp>
          <p:nvSpPr>
            <p:cNvPr id="128" name="Google Shape;149;p27">
              <a:extLst>
                <a:ext uri="{FF2B5EF4-FFF2-40B4-BE49-F238E27FC236}">
                  <a16:creationId xmlns:a16="http://schemas.microsoft.com/office/drawing/2014/main" id="{4909C51C-76C8-007E-E85F-BD82BE8D1B12}"/>
                </a:ext>
              </a:extLst>
            </p:cNvPr>
            <p:cNvSpPr/>
            <p:nvPr/>
          </p:nvSpPr>
          <p:spPr>
            <a:xfrm>
              <a:off x="1551531" y="2924370"/>
              <a:ext cx="1354200" cy="593400"/>
            </a:xfrm>
            <a:prstGeom prst="rect">
              <a:avLst/>
            </a:prstGeom>
            <a:noFill/>
            <a:ln>
              <a:noFill/>
            </a:ln>
          </p:spPr>
          <p:txBody>
            <a:bodyPr spcFirstLastPara="1" wrap="square" lIns="91425" tIns="91425" rIns="91425" bIns="91425" anchor="ctr" anchorCtr="0">
              <a:noAutofit/>
            </a:bodyPr>
            <a:lstStyle/>
            <a:p>
              <a:pPr algn="ctr">
                <a:buClr>
                  <a:schemeClr val="dk1"/>
                </a:buClr>
                <a:buSzPts val="1100"/>
              </a:pPr>
              <a:r>
                <a:rPr lang="en" sz="2800" b="1" dirty="0">
                  <a:solidFill>
                    <a:schemeClr val="dk1"/>
                  </a:solidFill>
                  <a:latin typeface="Fira Sans Extra Condensed"/>
                  <a:ea typeface="Fira Sans Extra Condensed"/>
                  <a:cs typeface="Fira Sans Extra Condensed"/>
                  <a:sym typeface="Fira Sans Extra Condensed"/>
                </a:rPr>
                <a:t>Plan :</a:t>
              </a:r>
              <a:endParaRPr sz="2800" b="1" dirty="0">
                <a:solidFill>
                  <a:schemeClr val="dk1"/>
                </a:solidFill>
                <a:latin typeface="Fira Sans Extra Condensed"/>
                <a:ea typeface="Fira Sans Extra Condensed"/>
                <a:cs typeface="Fira Sans Extra Condensed"/>
                <a:sym typeface="Fira Sans Extra Condensed"/>
              </a:endParaRPr>
            </a:p>
          </p:txBody>
        </p:sp>
      </p:grpSp>
      <p:sp>
        <p:nvSpPr>
          <p:cNvPr id="164" name="Shape 342">
            <a:extLst>
              <a:ext uri="{FF2B5EF4-FFF2-40B4-BE49-F238E27FC236}">
                <a16:creationId xmlns:a16="http://schemas.microsoft.com/office/drawing/2014/main" id="{43FCB40B-B8DA-F83F-F20A-2F20B3581F67}"/>
              </a:ext>
            </a:extLst>
          </p:cNvPr>
          <p:cNvSpPr txBox="1">
            <a:spLocks noGrp="1"/>
          </p:cNvSpPr>
          <p:nvPr>
            <p:ph type="title"/>
          </p:nvPr>
        </p:nvSpPr>
        <p:spPr>
          <a:xfrm>
            <a:off x="252544" y="68812"/>
            <a:ext cx="1905000" cy="586709"/>
          </a:xfrm>
          <a:prstGeom prst="rect">
            <a:avLst/>
          </a:prstGeom>
          <a:noFill/>
          <a:ln>
            <a:noFill/>
          </a:ln>
        </p:spPr>
        <p:txBody>
          <a:bodyPr spcFirstLastPara="1" vert="horz" wrap="square" lIns="0" tIns="0" rIns="0" bIns="0" rtlCol="0" anchor="t" anchorCtr="0">
            <a:noAutofit/>
          </a:bodyPr>
          <a:lstStyle/>
          <a:p>
            <a:pPr>
              <a:lnSpc>
                <a:spcPct val="85000"/>
              </a:lnSpc>
              <a:buClr>
                <a:srgbClr val="646464"/>
              </a:buClr>
              <a:buSzPct val="25000"/>
            </a:pPr>
            <a:r>
              <a:rPr lang="fr-FR" sz="5400" dirty="0">
                <a:solidFill>
                  <a:srgbClr val="646464"/>
                </a:solidFill>
                <a:latin typeface="Arial"/>
                <a:ea typeface="Arial"/>
                <a:cs typeface="Arial"/>
                <a:sym typeface="Arial"/>
              </a:rPr>
              <a:t>Plan</a:t>
            </a:r>
          </a:p>
        </p:txBody>
      </p:sp>
      <p:sp>
        <p:nvSpPr>
          <p:cNvPr id="165" name="Rectangle 164">
            <a:extLst>
              <a:ext uri="{FF2B5EF4-FFF2-40B4-BE49-F238E27FC236}">
                <a16:creationId xmlns:a16="http://schemas.microsoft.com/office/drawing/2014/main" id="{5B2DF8F9-7A98-B301-0E4E-5050AA7BB8B2}"/>
              </a:ext>
            </a:extLst>
          </p:cNvPr>
          <p:cNvSpPr/>
          <p:nvPr/>
        </p:nvSpPr>
        <p:spPr>
          <a:xfrm>
            <a:off x="252544" y="738765"/>
            <a:ext cx="1791363" cy="571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6" name="Oval 11">
            <a:extLst>
              <a:ext uri="{FF2B5EF4-FFF2-40B4-BE49-F238E27FC236}">
                <a16:creationId xmlns:a16="http://schemas.microsoft.com/office/drawing/2014/main" id="{56D6C86E-AA15-56D0-8717-11BAB2EE1AC8}"/>
              </a:ext>
            </a:extLst>
          </p:cNvPr>
          <p:cNvSpPr/>
          <p:nvPr/>
        </p:nvSpPr>
        <p:spPr>
          <a:xfrm>
            <a:off x="8561615" y="4556961"/>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2</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additive="base">
                                        <p:cTn id="7" dur="500" fill="hold"/>
                                        <p:tgtEl>
                                          <p:spTgt spid="165"/>
                                        </p:tgtEl>
                                        <p:attrNameLst>
                                          <p:attrName>ppt_x</p:attrName>
                                        </p:attrNameLst>
                                      </p:cBhvr>
                                      <p:tavLst>
                                        <p:tav tm="0">
                                          <p:val>
                                            <p:strVal val="0-#ppt_w/2"/>
                                          </p:val>
                                        </p:tav>
                                        <p:tav tm="100000">
                                          <p:val>
                                            <p:strVal val="#ppt_x"/>
                                          </p:val>
                                        </p:tav>
                                      </p:tavLst>
                                    </p:anim>
                                    <p:anim calcmode="lin" valueType="num">
                                      <p:cBhvr additive="base">
                                        <p:cTn id="8" dur="500" fill="hold"/>
                                        <p:tgtEl>
                                          <p:spTgt spid="16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51"/>
                                        </p:tgtEl>
                                        <p:attrNameLst>
                                          <p:attrName>style.visibility</p:attrName>
                                        </p:attrNameLst>
                                      </p:cBhvr>
                                      <p:to>
                                        <p:strVal val="visible"/>
                                      </p:to>
                                    </p:set>
                                    <p:animEffect transition="in" filter="fade">
                                      <p:cBhvr>
                                        <p:cTn id="11" dur="1000"/>
                                        <p:tgtEl>
                                          <p:spTgt spid="151"/>
                                        </p:tgtEl>
                                      </p:cBhvr>
                                    </p:animEffect>
                                    <p:anim calcmode="lin" valueType="num">
                                      <p:cBhvr>
                                        <p:cTn id="12" dur="1000" fill="hold"/>
                                        <p:tgtEl>
                                          <p:spTgt spid="151"/>
                                        </p:tgtEl>
                                        <p:attrNameLst>
                                          <p:attrName>ppt_x</p:attrName>
                                        </p:attrNameLst>
                                      </p:cBhvr>
                                      <p:tavLst>
                                        <p:tav tm="0">
                                          <p:val>
                                            <p:strVal val="#ppt_x"/>
                                          </p:val>
                                        </p:tav>
                                        <p:tav tm="100000">
                                          <p:val>
                                            <p:strVal val="#ppt_x"/>
                                          </p:val>
                                        </p:tav>
                                      </p:tavLst>
                                    </p:anim>
                                    <p:anim calcmode="lin" valueType="num">
                                      <p:cBhvr>
                                        <p:cTn id="13" dur="1000" fill="hold"/>
                                        <p:tgtEl>
                                          <p:spTgt spid="15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52"/>
                                        </p:tgtEl>
                                        <p:attrNameLst>
                                          <p:attrName>style.visibility</p:attrName>
                                        </p:attrNameLst>
                                      </p:cBhvr>
                                      <p:to>
                                        <p:strVal val="visible"/>
                                      </p:to>
                                    </p:set>
                                    <p:animEffect transition="in" filter="fade">
                                      <p:cBhvr>
                                        <p:cTn id="16" dur="1000"/>
                                        <p:tgtEl>
                                          <p:spTgt spid="152"/>
                                        </p:tgtEl>
                                      </p:cBhvr>
                                    </p:animEffect>
                                    <p:anim calcmode="lin" valueType="num">
                                      <p:cBhvr>
                                        <p:cTn id="17" dur="1000" fill="hold"/>
                                        <p:tgtEl>
                                          <p:spTgt spid="152"/>
                                        </p:tgtEl>
                                        <p:attrNameLst>
                                          <p:attrName>ppt_x</p:attrName>
                                        </p:attrNameLst>
                                      </p:cBhvr>
                                      <p:tavLst>
                                        <p:tav tm="0">
                                          <p:val>
                                            <p:strVal val="#ppt_x"/>
                                          </p:val>
                                        </p:tav>
                                        <p:tav tm="100000">
                                          <p:val>
                                            <p:strVal val="#ppt_x"/>
                                          </p:val>
                                        </p:tav>
                                      </p:tavLst>
                                    </p:anim>
                                    <p:anim calcmode="lin" valueType="num">
                                      <p:cBhvr>
                                        <p:cTn id="18" dur="1000" fill="hold"/>
                                        <p:tgtEl>
                                          <p:spTgt spid="15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53"/>
                                        </p:tgtEl>
                                        <p:attrNameLst>
                                          <p:attrName>style.visibility</p:attrName>
                                        </p:attrNameLst>
                                      </p:cBhvr>
                                      <p:to>
                                        <p:strVal val="visible"/>
                                      </p:to>
                                    </p:set>
                                    <p:animEffect transition="in" filter="fade">
                                      <p:cBhvr>
                                        <p:cTn id="21" dur="1000"/>
                                        <p:tgtEl>
                                          <p:spTgt spid="153"/>
                                        </p:tgtEl>
                                      </p:cBhvr>
                                    </p:animEffect>
                                    <p:anim calcmode="lin" valueType="num">
                                      <p:cBhvr>
                                        <p:cTn id="22" dur="1000" fill="hold"/>
                                        <p:tgtEl>
                                          <p:spTgt spid="153"/>
                                        </p:tgtEl>
                                        <p:attrNameLst>
                                          <p:attrName>ppt_x</p:attrName>
                                        </p:attrNameLst>
                                      </p:cBhvr>
                                      <p:tavLst>
                                        <p:tav tm="0">
                                          <p:val>
                                            <p:strVal val="#ppt_x"/>
                                          </p:val>
                                        </p:tav>
                                        <p:tav tm="100000">
                                          <p:val>
                                            <p:strVal val="#ppt_x"/>
                                          </p:val>
                                        </p:tav>
                                      </p:tavLst>
                                    </p:anim>
                                    <p:anim calcmode="lin" valueType="num">
                                      <p:cBhvr>
                                        <p:cTn id="23" dur="1000" fill="hold"/>
                                        <p:tgtEl>
                                          <p:spTgt spid="15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fade">
                                      <p:cBhvr>
                                        <p:cTn id="26" dur="1000"/>
                                        <p:tgtEl>
                                          <p:spTgt spid="154"/>
                                        </p:tgtEl>
                                      </p:cBhvr>
                                    </p:animEffect>
                                    <p:anim calcmode="lin" valueType="num">
                                      <p:cBhvr>
                                        <p:cTn id="27" dur="1000" fill="hold"/>
                                        <p:tgtEl>
                                          <p:spTgt spid="154"/>
                                        </p:tgtEl>
                                        <p:attrNameLst>
                                          <p:attrName>ppt_x</p:attrName>
                                        </p:attrNameLst>
                                      </p:cBhvr>
                                      <p:tavLst>
                                        <p:tav tm="0">
                                          <p:val>
                                            <p:strVal val="#ppt_x"/>
                                          </p:val>
                                        </p:tav>
                                        <p:tav tm="100000">
                                          <p:val>
                                            <p:strVal val="#ppt_x"/>
                                          </p:val>
                                        </p:tav>
                                      </p:tavLst>
                                    </p:anim>
                                    <p:anim calcmode="lin" valueType="num">
                                      <p:cBhvr>
                                        <p:cTn id="28" dur="1000" fill="hold"/>
                                        <p:tgtEl>
                                          <p:spTgt spid="154"/>
                                        </p:tgtEl>
                                        <p:attrNameLst>
                                          <p:attrName>ppt_y</p:attrName>
                                        </p:attrNameLst>
                                      </p:cBhvr>
                                      <p:tavLst>
                                        <p:tav tm="0">
                                          <p:val>
                                            <p:strVal val="#ppt_y+.1"/>
                                          </p:val>
                                        </p:tav>
                                        <p:tav tm="100000">
                                          <p:val>
                                            <p:strVal val="#ppt_y"/>
                                          </p:val>
                                        </p:tav>
                                      </p:tavLst>
                                    </p:anim>
                                  </p:childTnLst>
                                </p:cTn>
                              </p:par>
                              <p:par>
                                <p:cTn id="29" presetID="21"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heel(1)">
                                      <p:cBhvr>
                                        <p:cTn id="3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2" grpId="0" animBg="1"/>
      <p:bldP spid="153" grpId="0" animBg="1"/>
      <p:bldP spid="154" grpId="0" animBg="1"/>
      <p:bldP spid="16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6">
            <a:extLst>
              <a:ext uri="{FF2B5EF4-FFF2-40B4-BE49-F238E27FC236}">
                <a16:creationId xmlns:a16="http://schemas.microsoft.com/office/drawing/2014/main" id="{63AFD337-050E-451E-901C-3651F6FC793E}"/>
              </a:ext>
            </a:extLst>
          </p:cNvPr>
          <p:cNvSpPr txBox="1"/>
          <p:nvPr/>
        </p:nvSpPr>
        <p:spPr>
          <a:xfrm>
            <a:off x="-713670" y="1844628"/>
            <a:ext cx="6626540" cy="1477328"/>
          </a:xfrm>
          <a:prstGeom prst="rect">
            <a:avLst/>
          </a:prstGeom>
          <a:noFill/>
        </p:spPr>
        <p:txBody>
          <a:bodyPr wrap="square" rtlCol="0">
            <a:spAutoFit/>
          </a:bodyPr>
          <a:lstStyle/>
          <a:p>
            <a:pPr algn="ctr" defTabSz="685800">
              <a:buClrTx/>
              <a:defRPr/>
            </a:pPr>
            <a:r>
              <a:rPr lang="en-GB" sz="4500" b="1" dirty="0">
                <a:solidFill>
                  <a:schemeClr val="bg2">
                    <a:lumMod val="50000"/>
                  </a:schemeClr>
                </a:solidFill>
                <a:latin typeface="Arial" panose="020B0604020202020204" pitchFamily="34" charset="0"/>
                <a:ea typeface="Noto Sans Disp Light" panose="020B0402040504020204" pitchFamily="34"/>
                <a:cs typeface="Arial" panose="020B0604020202020204" pitchFamily="34" charset="0"/>
              </a:rPr>
              <a:t>Introduction</a:t>
            </a:r>
          </a:p>
          <a:p>
            <a:pPr algn="ctr" defTabSz="685800">
              <a:buClrTx/>
              <a:defRPr/>
            </a:pPr>
            <a:endParaRPr lang="en-GB" sz="4500" b="1" kern="1200" dirty="0">
              <a:solidFill>
                <a:schemeClr val="bg2">
                  <a:lumMod val="50000"/>
                </a:schemeClr>
              </a:solidFill>
              <a:latin typeface="Arial" panose="020B0604020202020204" pitchFamily="34" charset="0"/>
              <a:ea typeface="Noto Sans Disp Light" panose="020B0402040504020204" pitchFamily="34"/>
              <a:cs typeface="Arial" panose="020B0604020202020204" pitchFamily="34" charset="0"/>
            </a:endParaRPr>
          </a:p>
        </p:txBody>
      </p:sp>
      <p:sp>
        <p:nvSpPr>
          <p:cNvPr id="34" name="Rectangle 33">
            <a:extLst>
              <a:ext uri="{FF2B5EF4-FFF2-40B4-BE49-F238E27FC236}">
                <a16:creationId xmlns:a16="http://schemas.microsoft.com/office/drawing/2014/main" id="{C9DA04B2-DE22-4357-9A07-A3309E84F23C}"/>
              </a:ext>
            </a:extLst>
          </p:cNvPr>
          <p:cNvSpPr/>
          <p:nvPr/>
        </p:nvSpPr>
        <p:spPr>
          <a:xfrm>
            <a:off x="957038" y="2625218"/>
            <a:ext cx="1963715"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dirty="0">
              <a:solidFill>
                <a:schemeClr val="accent6">
                  <a:lumMod val="50000"/>
                </a:schemeClr>
              </a:solidFill>
            </a:endParaRPr>
          </a:p>
        </p:txBody>
      </p:sp>
      <p:sp>
        <p:nvSpPr>
          <p:cNvPr id="18" name="Oval 11">
            <a:extLst>
              <a:ext uri="{FF2B5EF4-FFF2-40B4-BE49-F238E27FC236}">
                <a16:creationId xmlns:a16="http://schemas.microsoft.com/office/drawing/2014/main" id="{5B67DA62-53BC-4601-9036-CD8E5BFA6C21}"/>
              </a:ext>
            </a:extLst>
          </p:cNvPr>
          <p:cNvSpPr/>
          <p:nvPr/>
        </p:nvSpPr>
        <p:spPr>
          <a:xfrm>
            <a:off x="8561615" y="4556961"/>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3</a:t>
            </a:r>
          </a:p>
        </p:txBody>
      </p:sp>
      <p:grpSp>
        <p:nvGrpSpPr>
          <p:cNvPr id="10" name="Groupe 9">
            <a:extLst>
              <a:ext uri="{FF2B5EF4-FFF2-40B4-BE49-F238E27FC236}">
                <a16:creationId xmlns:a16="http://schemas.microsoft.com/office/drawing/2014/main" id="{62EDCA7B-EB77-DAD4-A0C0-6233950EF435}"/>
              </a:ext>
            </a:extLst>
          </p:cNvPr>
          <p:cNvGrpSpPr/>
          <p:nvPr/>
        </p:nvGrpSpPr>
        <p:grpSpPr>
          <a:xfrm>
            <a:off x="278204" y="118098"/>
            <a:ext cx="8266231" cy="601451"/>
            <a:chOff x="278204" y="118098"/>
            <a:chExt cx="8266231" cy="601451"/>
          </a:xfrm>
        </p:grpSpPr>
        <p:grpSp>
          <p:nvGrpSpPr>
            <p:cNvPr id="2" name="Google Shape;436;p69">
              <a:extLst>
                <a:ext uri="{FF2B5EF4-FFF2-40B4-BE49-F238E27FC236}">
                  <a16:creationId xmlns:a16="http://schemas.microsoft.com/office/drawing/2014/main" id="{A60F165B-1923-D841-9127-2A67DA83ED48}"/>
                </a:ext>
              </a:extLst>
            </p:cNvPr>
            <p:cNvGrpSpPr/>
            <p:nvPr/>
          </p:nvGrpSpPr>
          <p:grpSpPr>
            <a:xfrm>
              <a:off x="278204" y="118098"/>
              <a:ext cx="5311248" cy="601451"/>
              <a:chOff x="176816" y="76801"/>
              <a:chExt cx="7941703" cy="801935"/>
            </a:xfrm>
          </p:grpSpPr>
          <p:sp>
            <p:nvSpPr>
              <p:cNvPr id="3" name="Google Shape;437;p69">
                <a:extLst>
                  <a:ext uri="{FF2B5EF4-FFF2-40B4-BE49-F238E27FC236}">
                    <a16:creationId xmlns:a16="http://schemas.microsoft.com/office/drawing/2014/main" id="{4024481D-B54A-DFE1-A882-FD4857A16D24}"/>
                  </a:ext>
                </a:extLst>
              </p:cNvPr>
              <p:cNvSpPr/>
              <p:nvPr/>
            </p:nvSpPr>
            <p:spPr>
              <a:xfrm>
                <a:off x="5304023" y="76801"/>
                <a:ext cx="2814496" cy="801935"/>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sz="1050" dirty="0"/>
              </a:p>
            </p:txBody>
          </p:sp>
          <p:sp>
            <p:nvSpPr>
              <p:cNvPr id="4" name="Google Shape;438;p69">
                <a:extLst>
                  <a:ext uri="{FF2B5EF4-FFF2-40B4-BE49-F238E27FC236}">
                    <a16:creationId xmlns:a16="http://schemas.microsoft.com/office/drawing/2014/main" id="{76969C6F-DB60-BE9E-E8B8-3407D8531024}"/>
                  </a:ext>
                </a:extLst>
              </p:cNvPr>
              <p:cNvSpPr txBox="1"/>
              <p:nvPr/>
            </p:nvSpPr>
            <p:spPr>
              <a:xfrm>
                <a:off x="5704991" y="76801"/>
                <a:ext cx="2012562" cy="801935"/>
              </a:xfrm>
              <a:prstGeom prst="rect">
                <a:avLst/>
              </a:prstGeom>
              <a:noFill/>
              <a:ln>
                <a:noFill/>
              </a:ln>
            </p:spPr>
            <p:txBody>
              <a:bodyPr spcFirstLastPara="1" wrap="square" lIns="42000" tIns="13988" rIns="13988" bIns="13988" anchor="ctr" anchorCtr="0">
                <a:noAutofit/>
              </a:bodyPr>
              <a:lstStyle/>
              <a:p>
                <a:pPr algn="ctr">
                  <a:buClr>
                    <a:schemeClr val="dk1"/>
                  </a:buClr>
                  <a:buSzPts val="1100"/>
                </a:pPr>
                <a:r>
                  <a:rPr lang="fr-FR" sz="1050" b="1" dirty="0">
                    <a:solidFill>
                      <a:schemeClr val="dk1"/>
                    </a:solidFill>
                    <a:latin typeface="Roboto"/>
                    <a:ea typeface="Roboto"/>
                    <a:cs typeface="Roboto"/>
                    <a:sym typeface="Roboto"/>
                  </a:rPr>
                  <a:t>Etude Conceptuelle</a:t>
                </a:r>
              </a:p>
            </p:txBody>
          </p:sp>
          <p:sp>
            <p:nvSpPr>
              <p:cNvPr id="5" name="Google Shape;441;p69">
                <a:extLst>
                  <a:ext uri="{FF2B5EF4-FFF2-40B4-BE49-F238E27FC236}">
                    <a16:creationId xmlns:a16="http://schemas.microsoft.com/office/drawing/2014/main" id="{5D1833E4-F469-2E3F-1709-07816276E25B}"/>
                  </a:ext>
                </a:extLst>
              </p:cNvPr>
              <p:cNvSpPr/>
              <p:nvPr/>
            </p:nvSpPr>
            <p:spPr>
              <a:xfrm>
                <a:off x="176816" y="76801"/>
                <a:ext cx="2470501" cy="801935"/>
              </a:xfrm>
              <a:prstGeom prst="chevron">
                <a:avLst>
                  <a:gd name="adj" fmla="val 50000"/>
                </a:avLst>
              </a:prstGeom>
              <a:solidFill>
                <a:schemeClr val="accent3">
                  <a:lumMod val="7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bg1"/>
                  </a:solidFill>
                  <a:effectLst>
                    <a:outerShdw blurRad="38100" dist="38100" dir="2700000" algn="tl">
                      <a:srgbClr val="000000">
                        <a:alpha val="43137"/>
                      </a:srgbClr>
                    </a:outerShdw>
                  </a:effectLst>
                </a:endParaRPr>
              </a:p>
              <a:p>
                <a:pPr>
                  <a:buSzPts val="1400"/>
                </a:pPr>
                <a:r>
                  <a:rPr lang="fr-FR" sz="1050" b="1" dirty="0">
                    <a:solidFill>
                      <a:schemeClr val="bg1"/>
                    </a:solidFill>
                    <a:effectLst>
                      <a:outerShdw blurRad="38100" dist="38100" dir="2700000" algn="tl">
                        <a:srgbClr val="000000">
                          <a:alpha val="43137"/>
                        </a:srgbClr>
                      </a:outerShdw>
                    </a:effectLst>
                  </a:rPr>
                  <a:t> Introduction</a:t>
                </a:r>
              </a:p>
              <a:p>
                <a:pPr>
                  <a:buSzPts val="1400"/>
                </a:pPr>
                <a:endParaRPr sz="1050" dirty="0">
                  <a:solidFill>
                    <a:schemeClr val="bg1"/>
                  </a:solidFill>
                  <a:effectLst>
                    <a:outerShdw blurRad="38100" dist="38100" dir="2700000" algn="tl">
                      <a:srgbClr val="000000">
                        <a:alpha val="43137"/>
                      </a:srgbClr>
                    </a:outerShdw>
                  </a:effectLst>
                </a:endParaRPr>
              </a:p>
            </p:txBody>
          </p:sp>
        </p:grpSp>
        <p:sp>
          <p:nvSpPr>
            <p:cNvPr id="6" name="Google Shape;441;p69">
              <a:extLst>
                <a:ext uri="{FF2B5EF4-FFF2-40B4-BE49-F238E27FC236}">
                  <a16:creationId xmlns:a16="http://schemas.microsoft.com/office/drawing/2014/main" id="{01CB9883-56FC-D1B7-DF2C-E6850F92D837}"/>
                </a:ext>
              </a:extLst>
            </p:cNvPr>
            <p:cNvSpPr/>
            <p:nvPr/>
          </p:nvSpPr>
          <p:spPr>
            <a:xfrm>
              <a:off x="1981636" y="118098"/>
              <a:ext cx="1697205" cy="601451"/>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lgn="ctr">
                <a:buSzPts val="1400"/>
              </a:pPr>
              <a:r>
                <a:rPr lang="fr-FR" sz="1050" b="1" dirty="0">
                  <a:solidFill>
                    <a:schemeClr val="dk1"/>
                  </a:solidFill>
                </a:rPr>
                <a:t>  Contexte    générale du projet</a:t>
              </a:r>
              <a:endParaRPr lang="fr-FR" sz="1050" b="1" dirty="0"/>
            </a:p>
            <a:p>
              <a:pPr>
                <a:buSzPts val="1400"/>
              </a:pPr>
              <a:endParaRPr sz="1050" dirty="0"/>
            </a:p>
          </p:txBody>
        </p:sp>
        <p:sp>
          <p:nvSpPr>
            <p:cNvPr id="7" name="Google Shape;441;p69">
              <a:extLst>
                <a:ext uri="{FF2B5EF4-FFF2-40B4-BE49-F238E27FC236}">
                  <a16:creationId xmlns:a16="http://schemas.microsoft.com/office/drawing/2014/main" id="{14E3F8A0-C261-2D06-63C4-51F3C770A66A}"/>
                </a:ext>
              </a:extLst>
            </p:cNvPr>
            <p:cNvSpPr/>
            <p:nvPr/>
          </p:nvSpPr>
          <p:spPr>
            <a:xfrm>
              <a:off x="5589452" y="118098"/>
              <a:ext cx="1479855"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Réalisation</a:t>
              </a:r>
              <a:endParaRPr lang="fr-FR" sz="1050" b="1" dirty="0"/>
            </a:p>
            <a:p>
              <a:pPr>
                <a:buSzPts val="1400"/>
              </a:pPr>
              <a:endParaRPr sz="1050" dirty="0"/>
            </a:p>
          </p:txBody>
        </p:sp>
        <p:sp>
          <p:nvSpPr>
            <p:cNvPr id="8" name="Google Shape;441;p69">
              <a:extLst>
                <a:ext uri="{FF2B5EF4-FFF2-40B4-BE49-F238E27FC236}">
                  <a16:creationId xmlns:a16="http://schemas.microsoft.com/office/drawing/2014/main" id="{9759FE3D-3BEC-D998-BC8B-08D773DFEF36}"/>
                </a:ext>
              </a:extLst>
            </p:cNvPr>
            <p:cNvSpPr/>
            <p:nvPr/>
          </p:nvSpPr>
          <p:spPr>
            <a:xfrm>
              <a:off x="7069306" y="118098"/>
              <a:ext cx="1475129"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Conclusion</a:t>
              </a:r>
              <a:endParaRPr lang="fr-FR" sz="1050" b="1" dirty="0"/>
            </a:p>
            <a:p>
              <a:pPr>
                <a:buSzPts val="1400"/>
              </a:pPr>
              <a:endParaRPr sz="1050" dirty="0"/>
            </a:p>
          </p:txBody>
        </p:sp>
      </p:grpSp>
    </p:spTree>
    <p:extLst>
      <p:ext uri="{BB962C8B-B14F-4D97-AF65-F5344CB8AC3E}">
        <p14:creationId xmlns:p14="http://schemas.microsoft.com/office/powerpoint/2010/main" val="8878705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heel(1)">
                                      <p:cBhvr>
                                        <p:cTn id="11"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flipH="1">
            <a:off x="1255464" y="2799761"/>
            <a:ext cx="1181532" cy="118153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Oval 5"/>
          <p:cNvSpPr/>
          <p:nvPr/>
        </p:nvSpPr>
        <p:spPr>
          <a:xfrm flipH="1">
            <a:off x="823023" y="3826191"/>
            <a:ext cx="778669" cy="7786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Oval 7"/>
          <p:cNvSpPr/>
          <p:nvPr/>
        </p:nvSpPr>
        <p:spPr>
          <a:xfrm flipH="1">
            <a:off x="818160" y="4714471"/>
            <a:ext cx="380048" cy="380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Oval 13"/>
          <p:cNvSpPr/>
          <p:nvPr/>
        </p:nvSpPr>
        <p:spPr>
          <a:xfrm flipH="1">
            <a:off x="2250637" y="847247"/>
            <a:ext cx="2978945" cy="2978945"/>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TextBox 14"/>
          <p:cNvSpPr txBox="1"/>
          <p:nvPr/>
        </p:nvSpPr>
        <p:spPr>
          <a:xfrm>
            <a:off x="5353235" y="2852183"/>
            <a:ext cx="3639845" cy="1015663"/>
          </a:xfrm>
          <a:prstGeom prst="rect">
            <a:avLst/>
          </a:prstGeom>
          <a:noFill/>
        </p:spPr>
        <p:txBody>
          <a:bodyPr wrap="square" rtlCol="0">
            <a:spAutoFit/>
          </a:bodyPr>
          <a:lstStyle/>
          <a:p>
            <a:r>
              <a:rPr lang="de-DE" sz="3000" b="1" dirty="0">
                <a:solidFill>
                  <a:schemeClr val="bg2">
                    <a:lumMod val="50000"/>
                  </a:schemeClr>
                </a:solidFill>
              </a:rPr>
              <a:t>Contexte Générale du projet</a:t>
            </a:r>
            <a:endParaRPr lang="en-US" sz="3000" b="1" dirty="0">
              <a:solidFill>
                <a:schemeClr val="bg2">
                  <a:lumMod val="50000"/>
                </a:schemeClr>
              </a:solidFill>
            </a:endParaRPr>
          </a:p>
        </p:txBody>
      </p:sp>
      <p:sp>
        <p:nvSpPr>
          <p:cNvPr id="19" name="Oval 18"/>
          <p:cNvSpPr/>
          <p:nvPr/>
        </p:nvSpPr>
        <p:spPr>
          <a:xfrm flipH="1">
            <a:off x="5010149" y="319359"/>
            <a:ext cx="1540193" cy="15401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Oval 20"/>
          <p:cNvSpPr/>
          <p:nvPr/>
        </p:nvSpPr>
        <p:spPr>
          <a:xfrm flipH="1">
            <a:off x="6614335" y="365467"/>
            <a:ext cx="903329" cy="90332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Oval 21"/>
          <p:cNvSpPr/>
          <p:nvPr/>
        </p:nvSpPr>
        <p:spPr>
          <a:xfrm flipH="1">
            <a:off x="7632457" y="817132"/>
            <a:ext cx="380048" cy="3800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Oval 23"/>
          <p:cNvSpPr/>
          <p:nvPr/>
        </p:nvSpPr>
        <p:spPr>
          <a:xfrm flipH="1">
            <a:off x="8127297" y="1089455"/>
            <a:ext cx="254991" cy="25499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Oval 24"/>
          <p:cNvSpPr/>
          <p:nvPr/>
        </p:nvSpPr>
        <p:spPr>
          <a:xfrm flipH="1">
            <a:off x="8429340" y="1418853"/>
            <a:ext cx="137182" cy="1371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Oval 11">
            <a:extLst>
              <a:ext uri="{FF2B5EF4-FFF2-40B4-BE49-F238E27FC236}">
                <a16:creationId xmlns:a16="http://schemas.microsoft.com/office/drawing/2014/main" id="{02191B73-C2B3-44DE-9E59-BA41D2CD3DF3}"/>
              </a:ext>
            </a:extLst>
          </p:cNvPr>
          <p:cNvSpPr/>
          <p:nvPr/>
        </p:nvSpPr>
        <p:spPr>
          <a:xfrm>
            <a:off x="8561615" y="4556961"/>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4</a:t>
            </a:r>
          </a:p>
        </p:txBody>
      </p:sp>
      <p:pic>
        <p:nvPicPr>
          <p:cNvPr id="1028" name="Picture 4">
            <a:extLst>
              <a:ext uri="{FF2B5EF4-FFF2-40B4-BE49-F238E27FC236}">
                <a16:creationId xmlns:a16="http://schemas.microsoft.com/office/drawing/2014/main" id="{3EAD0005-3258-4663-7D9D-EBCC999A6ACD}"/>
              </a:ext>
            </a:extLst>
          </p:cNvPr>
          <p:cNvPicPr>
            <a:picLocks noChangeAspect="1" noChangeArrowheads="1"/>
          </p:cNvPicPr>
          <p:nvPr/>
        </p:nvPicPr>
        <p:blipFill rotWithShape="1">
          <a:blip r:embed="rId3"/>
          <a:srcRect l="19866" t="10715" r="19866" b="10715"/>
          <a:stretch/>
        </p:blipFill>
        <p:spPr bwMode="auto">
          <a:xfrm>
            <a:off x="2250637" y="872917"/>
            <a:ext cx="3102598" cy="2941646"/>
          </a:xfrm>
          <a:prstGeom prst="ellipse">
            <a:avLst/>
          </a:prstGeom>
          <a:ln>
            <a:noFill/>
          </a:ln>
          <a:effectLst>
            <a:outerShdw blurRad="57785" dist="33020" dir="3180000" algn="ctr">
              <a:srgbClr val="000000">
                <a:alpha val="30000"/>
              </a:srgbClr>
            </a:outerShdw>
            <a:softEdge rad="112500"/>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3900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fltVal val="0"/>
                                          </p:val>
                                        </p:tav>
                                        <p:tav tm="100000">
                                          <p:val>
                                            <p:strVal val="#ppt_w"/>
                                          </p:val>
                                        </p:tav>
                                      </p:tavLst>
                                    </p:anim>
                                    <p:anim calcmode="lin" valueType="num">
                                      <p:cBhvr>
                                        <p:cTn id="14" dur="1000" fill="hold"/>
                                        <p:tgtEl>
                                          <p:spTgt spid="24"/>
                                        </p:tgtEl>
                                        <p:attrNameLst>
                                          <p:attrName>ppt_h</p:attrName>
                                        </p:attrNameLst>
                                      </p:cBhvr>
                                      <p:tavLst>
                                        <p:tav tm="0">
                                          <p:val>
                                            <p:fltVal val="0"/>
                                          </p:val>
                                        </p:tav>
                                        <p:tav tm="100000">
                                          <p:val>
                                            <p:strVal val="#ppt_h"/>
                                          </p:val>
                                        </p:tav>
                                      </p:tavLst>
                                    </p:anim>
                                    <p:anim calcmode="lin" valueType="num">
                                      <p:cBhvr>
                                        <p:cTn id="15" dur="1000" fill="hold"/>
                                        <p:tgtEl>
                                          <p:spTgt spid="24"/>
                                        </p:tgtEl>
                                        <p:attrNameLst>
                                          <p:attrName>style.rotation</p:attrName>
                                        </p:attrNameLst>
                                      </p:cBhvr>
                                      <p:tavLst>
                                        <p:tav tm="0">
                                          <p:val>
                                            <p:fltVal val="90"/>
                                          </p:val>
                                        </p:tav>
                                        <p:tav tm="100000">
                                          <p:val>
                                            <p:fltVal val="0"/>
                                          </p:val>
                                        </p:tav>
                                      </p:tavLst>
                                    </p:anim>
                                    <p:animEffect transition="in" filter="fade">
                                      <p:cBhvr>
                                        <p:cTn id="16" dur="1000"/>
                                        <p:tgtEl>
                                          <p:spTgt spid="2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anim calcmode="lin" valueType="num">
                                      <p:cBhvr>
                                        <p:cTn id="21" dur="1000" fill="hold"/>
                                        <p:tgtEl>
                                          <p:spTgt spid="22"/>
                                        </p:tgtEl>
                                        <p:attrNameLst>
                                          <p:attrName>style.rotation</p:attrName>
                                        </p:attrNameLst>
                                      </p:cBhvr>
                                      <p:tavLst>
                                        <p:tav tm="0">
                                          <p:val>
                                            <p:fltVal val="90"/>
                                          </p:val>
                                        </p:tav>
                                        <p:tav tm="100000">
                                          <p:val>
                                            <p:fltVal val="0"/>
                                          </p:val>
                                        </p:tav>
                                      </p:tavLst>
                                    </p:anim>
                                    <p:animEffect transition="in" filter="fade">
                                      <p:cBhvr>
                                        <p:cTn id="22" dur="1000"/>
                                        <p:tgtEl>
                                          <p:spTgt spid="2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ppt_w</p:attrName>
                                        </p:attrNameLst>
                                      </p:cBhvr>
                                      <p:tavLst>
                                        <p:tav tm="0">
                                          <p:val>
                                            <p:fltVal val="0"/>
                                          </p:val>
                                        </p:tav>
                                        <p:tav tm="100000">
                                          <p:val>
                                            <p:strVal val="#ppt_w"/>
                                          </p:val>
                                        </p:tav>
                                      </p:tavLst>
                                    </p:anim>
                                    <p:anim calcmode="lin" valueType="num">
                                      <p:cBhvr>
                                        <p:cTn id="26" dur="1000" fill="hold"/>
                                        <p:tgtEl>
                                          <p:spTgt spid="21"/>
                                        </p:tgtEl>
                                        <p:attrNameLst>
                                          <p:attrName>ppt_h</p:attrName>
                                        </p:attrNameLst>
                                      </p:cBhvr>
                                      <p:tavLst>
                                        <p:tav tm="0">
                                          <p:val>
                                            <p:fltVal val="0"/>
                                          </p:val>
                                        </p:tav>
                                        <p:tav tm="100000">
                                          <p:val>
                                            <p:strVal val="#ppt_h"/>
                                          </p:val>
                                        </p:tav>
                                      </p:tavLst>
                                    </p:anim>
                                    <p:anim calcmode="lin" valueType="num">
                                      <p:cBhvr>
                                        <p:cTn id="27" dur="1000" fill="hold"/>
                                        <p:tgtEl>
                                          <p:spTgt spid="21"/>
                                        </p:tgtEl>
                                        <p:attrNameLst>
                                          <p:attrName>style.rotation</p:attrName>
                                        </p:attrNameLst>
                                      </p:cBhvr>
                                      <p:tavLst>
                                        <p:tav tm="0">
                                          <p:val>
                                            <p:fltVal val="90"/>
                                          </p:val>
                                        </p:tav>
                                        <p:tav tm="100000">
                                          <p:val>
                                            <p:fltVal val="0"/>
                                          </p:val>
                                        </p:tav>
                                      </p:tavLst>
                                    </p:anim>
                                    <p:animEffect transition="in" filter="fade">
                                      <p:cBhvr>
                                        <p:cTn id="28" dur="1000"/>
                                        <p:tgtEl>
                                          <p:spTgt spid="21"/>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1000" fill="hold"/>
                                        <p:tgtEl>
                                          <p:spTgt spid="19"/>
                                        </p:tgtEl>
                                        <p:attrNameLst>
                                          <p:attrName>ppt_w</p:attrName>
                                        </p:attrNameLst>
                                      </p:cBhvr>
                                      <p:tavLst>
                                        <p:tav tm="0">
                                          <p:val>
                                            <p:fltVal val="0"/>
                                          </p:val>
                                        </p:tav>
                                        <p:tav tm="100000">
                                          <p:val>
                                            <p:strVal val="#ppt_w"/>
                                          </p:val>
                                        </p:tav>
                                      </p:tavLst>
                                    </p:anim>
                                    <p:anim calcmode="lin" valueType="num">
                                      <p:cBhvr>
                                        <p:cTn id="32" dur="1000" fill="hold"/>
                                        <p:tgtEl>
                                          <p:spTgt spid="19"/>
                                        </p:tgtEl>
                                        <p:attrNameLst>
                                          <p:attrName>ppt_h</p:attrName>
                                        </p:attrNameLst>
                                      </p:cBhvr>
                                      <p:tavLst>
                                        <p:tav tm="0">
                                          <p:val>
                                            <p:fltVal val="0"/>
                                          </p:val>
                                        </p:tav>
                                        <p:tav tm="100000">
                                          <p:val>
                                            <p:strVal val="#ppt_h"/>
                                          </p:val>
                                        </p:tav>
                                      </p:tavLst>
                                    </p:anim>
                                    <p:anim calcmode="lin" valueType="num">
                                      <p:cBhvr>
                                        <p:cTn id="33" dur="1000" fill="hold"/>
                                        <p:tgtEl>
                                          <p:spTgt spid="19"/>
                                        </p:tgtEl>
                                        <p:attrNameLst>
                                          <p:attrName>style.rotation</p:attrName>
                                        </p:attrNameLst>
                                      </p:cBhvr>
                                      <p:tavLst>
                                        <p:tav tm="0">
                                          <p:val>
                                            <p:fltVal val="90"/>
                                          </p:val>
                                        </p:tav>
                                        <p:tav tm="100000">
                                          <p:val>
                                            <p:fltVal val="0"/>
                                          </p:val>
                                        </p:tav>
                                      </p:tavLst>
                                    </p:anim>
                                    <p:animEffect transition="in" filter="fade">
                                      <p:cBhvr>
                                        <p:cTn id="34" dur="1000"/>
                                        <p:tgtEl>
                                          <p:spTgt spid="1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1000" fill="hold"/>
                                        <p:tgtEl>
                                          <p:spTgt spid="4"/>
                                        </p:tgtEl>
                                        <p:attrNameLst>
                                          <p:attrName>ppt_w</p:attrName>
                                        </p:attrNameLst>
                                      </p:cBhvr>
                                      <p:tavLst>
                                        <p:tav tm="0">
                                          <p:val>
                                            <p:fltVal val="0"/>
                                          </p:val>
                                        </p:tav>
                                        <p:tav tm="100000">
                                          <p:val>
                                            <p:strVal val="#ppt_w"/>
                                          </p:val>
                                        </p:tav>
                                      </p:tavLst>
                                    </p:anim>
                                    <p:anim calcmode="lin" valueType="num">
                                      <p:cBhvr>
                                        <p:cTn id="38" dur="1000" fill="hold"/>
                                        <p:tgtEl>
                                          <p:spTgt spid="4"/>
                                        </p:tgtEl>
                                        <p:attrNameLst>
                                          <p:attrName>ppt_h</p:attrName>
                                        </p:attrNameLst>
                                      </p:cBhvr>
                                      <p:tavLst>
                                        <p:tav tm="0">
                                          <p:val>
                                            <p:fltVal val="0"/>
                                          </p:val>
                                        </p:tav>
                                        <p:tav tm="100000">
                                          <p:val>
                                            <p:strVal val="#ppt_h"/>
                                          </p:val>
                                        </p:tav>
                                      </p:tavLst>
                                    </p:anim>
                                    <p:anim calcmode="lin" valueType="num">
                                      <p:cBhvr>
                                        <p:cTn id="39" dur="1000" fill="hold"/>
                                        <p:tgtEl>
                                          <p:spTgt spid="4"/>
                                        </p:tgtEl>
                                        <p:attrNameLst>
                                          <p:attrName>style.rotation</p:attrName>
                                        </p:attrNameLst>
                                      </p:cBhvr>
                                      <p:tavLst>
                                        <p:tav tm="0">
                                          <p:val>
                                            <p:fltVal val="90"/>
                                          </p:val>
                                        </p:tav>
                                        <p:tav tm="100000">
                                          <p:val>
                                            <p:fltVal val="0"/>
                                          </p:val>
                                        </p:tav>
                                      </p:tavLst>
                                    </p:anim>
                                    <p:animEffect transition="in" filter="fade">
                                      <p:cBhvr>
                                        <p:cTn id="40" dur="1000"/>
                                        <p:tgtEl>
                                          <p:spTgt spid="4"/>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1000" fill="hold"/>
                                        <p:tgtEl>
                                          <p:spTgt spid="6"/>
                                        </p:tgtEl>
                                        <p:attrNameLst>
                                          <p:attrName>ppt_w</p:attrName>
                                        </p:attrNameLst>
                                      </p:cBhvr>
                                      <p:tavLst>
                                        <p:tav tm="0">
                                          <p:val>
                                            <p:fltVal val="0"/>
                                          </p:val>
                                        </p:tav>
                                        <p:tav tm="100000">
                                          <p:val>
                                            <p:strVal val="#ppt_w"/>
                                          </p:val>
                                        </p:tav>
                                      </p:tavLst>
                                    </p:anim>
                                    <p:anim calcmode="lin" valueType="num">
                                      <p:cBhvr>
                                        <p:cTn id="44" dur="1000" fill="hold"/>
                                        <p:tgtEl>
                                          <p:spTgt spid="6"/>
                                        </p:tgtEl>
                                        <p:attrNameLst>
                                          <p:attrName>ppt_h</p:attrName>
                                        </p:attrNameLst>
                                      </p:cBhvr>
                                      <p:tavLst>
                                        <p:tav tm="0">
                                          <p:val>
                                            <p:fltVal val="0"/>
                                          </p:val>
                                        </p:tav>
                                        <p:tav tm="100000">
                                          <p:val>
                                            <p:strVal val="#ppt_h"/>
                                          </p:val>
                                        </p:tav>
                                      </p:tavLst>
                                    </p:anim>
                                    <p:anim calcmode="lin" valueType="num">
                                      <p:cBhvr>
                                        <p:cTn id="45" dur="1000" fill="hold"/>
                                        <p:tgtEl>
                                          <p:spTgt spid="6"/>
                                        </p:tgtEl>
                                        <p:attrNameLst>
                                          <p:attrName>style.rotation</p:attrName>
                                        </p:attrNameLst>
                                      </p:cBhvr>
                                      <p:tavLst>
                                        <p:tav tm="0">
                                          <p:val>
                                            <p:fltVal val="90"/>
                                          </p:val>
                                        </p:tav>
                                        <p:tav tm="100000">
                                          <p:val>
                                            <p:fltVal val="0"/>
                                          </p:val>
                                        </p:tav>
                                      </p:tavLst>
                                    </p:anim>
                                    <p:animEffect transition="in" filter="fade">
                                      <p:cBhvr>
                                        <p:cTn id="46" dur="1000"/>
                                        <p:tgtEl>
                                          <p:spTgt spid="6"/>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heel(1)">
                                      <p:cBhvr>
                                        <p:cTn id="55" dur="2000"/>
                                        <p:tgtEl>
                                          <p:spTgt spid="15"/>
                                        </p:tgtEl>
                                      </p:cBhvr>
                                    </p:animEffect>
                                  </p:childTnLst>
                                </p:cTn>
                              </p:par>
                              <p:par>
                                <p:cTn id="56" presetID="31"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1000" fill="hold"/>
                                        <p:tgtEl>
                                          <p:spTgt spid="14"/>
                                        </p:tgtEl>
                                        <p:attrNameLst>
                                          <p:attrName>ppt_w</p:attrName>
                                        </p:attrNameLst>
                                      </p:cBhvr>
                                      <p:tavLst>
                                        <p:tav tm="0">
                                          <p:val>
                                            <p:fltVal val="0"/>
                                          </p:val>
                                        </p:tav>
                                        <p:tav tm="100000">
                                          <p:val>
                                            <p:strVal val="#ppt_w"/>
                                          </p:val>
                                        </p:tav>
                                      </p:tavLst>
                                    </p:anim>
                                    <p:anim calcmode="lin" valueType="num">
                                      <p:cBhvr>
                                        <p:cTn id="59" dur="1000" fill="hold"/>
                                        <p:tgtEl>
                                          <p:spTgt spid="14"/>
                                        </p:tgtEl>
                                        <p:attrNameLst>
                                          <p:attrName>ppt_h</p:attrName>
                                        </p:attrNameLst>
                                      </p:cBhvr>
                                      <p:tavLst>
                                        <p:tav tm="0">
                                          <p:val>
                                            <p:fltVal val="0"/>
                                          </p:val>
                                        </p:tav>
                                        <p:tav tm="100000">
                                          <p:val>
                                            <p:strVal val="#ppt_h"/>
                                          </p:val>
                                        </p:tav>
                                      </p:tavLst>
                                    </p:anim>
                                    <p:anim calcmode="lin" valueType="num">
                                      <p:cBhvr>
                                        <p:cTn id="60" dur="1000" fill="hold"/>
                                        <p:tgtEl>
                                          <p:spTgt spid="14"/>
                                        </p:tgtEl>
                                        <p:attrNameLst>
                                          <p:attrName>style.rotation</p:attrName>
                                        </p:attrNameLst>
                                      </p:cBhvr>
                                      <p:tavLst>
                                        <p:tav tm="0">
                                          <p:val>
                                            <p:fltVal val="90"/>
                                          </p:val>
                                        </p:tav>
                                        <p:tav tm="100000">
                                          <p:val>
                                            <p:fltVal val="0"/>
                                          </p:val>
                                        </p:tav>
                                      </p:tavLst>
                                    </p:anim>
                                    <p:animEffect transition="in" filter="fade">
                                      <p:cBhvr>
                                        <p:cTn id="61" dur="1000"/>
                                        <p:tgtEl>
                                          <p:spTgt spid="14"/>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heel(1)">
                                      <p:cBhvr>
                                        <p:cTn id="64" dur="2000"/>
                                        <p:tgtEl>
                                          <p:spTgt spid="13"/>
                                        </p:tgtEl>
                                      </p:cBhvr>
                                    </p:animEffect>
                                  </p:childTnLst>
                                </p:cTn>
                              </p:par>
                              <p:par>
                                <p:cTn id="65" presetID="31" presetClass="entr" presetSubtype="0" fill="hold" nodeType="withEffect">
                                  <p:stCondLst>
                                    <p:cond delay="0"/>
                                  </p:stCondLst>
                                  <p:childTnLst>
                                    <p:set>
                                      <p:cBhvr>
                                        <p:cTn id="66" dur="1" fill="hold">
                                          <p:stCondLst>
                                            <p:cond delay="0"/>
                                          </p:stCondLst>
                                        </p:cTn>
                                        <p:tgtEl>
                                          <p:spTgt spid="1028"/>
                                        </p:tgtEl>
                                        <p:attrNameLst>
                                          <p:attrName>style.visibility</p:attrName>
                                        </p:attrNameLst>
                                      </p:cBhvr>
                                      <p:to>
                                        <p:strVal val="visible"/>
                                      </p:to>
                                    </p:set>
                                    <p:anim calcmode="lin" valueType="num">
                                      <p:cBhvr>
                                        <p:cTn id="67" dur="1000" fill="hold"/>
                                        <p:tgtEl>
                                          <p:spTgt spid="1028"/>
                                        </p:tgtEl>
                                        <p:attrNameLst>
                                          <p:attrName>ppt_w</p:attrName>
                                        </p:attrNameLst>
                                      </p:cBhvr>
                                      <p:tavLst>
                                        <p:tav tm="0">
                                          <p:val>
                                            <p:fltVal val="0"/>
                                          </p:val>
                                        </p:tav>
                                        <p:tav tm="100000">
                                          <p:val>
                                            <p:strVal val="#ppt_w"/>
                                          </p:val>
                                        </p:tav>
                                      </p:tavLst>
                                    </p:anim>
                                    <p:anim calcmode="lin" valueType="num">
                                      <p:cBhvr>
                                        <p:cTn id="68" dur="1000" fill="hold"/>
                                        <p:tgtEl>
                                          <p:spTgt spid="1028"/>
                                        </p:tgtEl>
                                        <p:attrNameLst>
                                          <p:attrName>ppt_h</p:attrName>
                                        </p:attrNameLst>
                                      </p:cBhvr>
                                      <p:tavLst>
                                        <p:tav tm="0">
                                          <p:val>
                                            <p:fltVal val="0"/>
                                          </p:val>
                                        </p:tav>
                                        <p:tav tm="100000">
                                          <p:val>
                                            <p:strVal val="#ppt_h"/>
                                          </p:val>
                                        </p:tav>
                                      </p:tavLst>
                                    </p:anim>
                                    <p:anim calcmode="lin" valueType="num">
                                      <p:cBhvr>
                                        <p:cTn id="69" dur="1000" fill="hold"/>
                                        <p:tgtEl>
                                          <p:spTgt spid="1028"/>
                                        </p:tgtEl>
                                        <p:attrNameLst>
                                          <p:attrName>style.rotation</p:attrName>
                                        </p:attrNameLst>
                                      </p:cBhvr>
                                      <p:tavLst>
                                        <p:tav tm="0">
                                          <p:val>
                                            <p:fltVal val="90"/>
                                          </p:val>
                                        </p:tav>
                                        <p:tav tm="100000">
                                          <p:val>
                                            <p:fltVal val="0"/>
                                          </p:val>
                                        </p:tav>
                                      </p:tavLst>
                                    </p:anim>
                                    <p:animEffect transition="in" filter="fade">
                                      <p:cBhvr>
                                        <p:cTn id="70"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4" grpId="0" animBg="1"/>
      <p:bldP spid="15" grpId="0"/>
      <p:bldP spid="19" grpId="0" animBg="1"/>
      <p:bldP spid="21" grpId="0" animBg="1"/>
      <p:bldP spid="22" grpId="0" animBg="1"/>
      <p:bldP spid="24" grpId="0" animBg="1"/>
      <p:bldP spid="25"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p:cNvSpPr/>
          <p:nvPr/>
        </p:nvSpPr>
        <p:spPr>
          <a:xfrm>
            <a:off x="8272475" y="1224733"/>
            <a:ext cx="470783" cy="470783"/>
          </a:xfrm>
          <a:prstGeom prst="ellipse">
            <a:avLst/>
          </a:prstGeom>
          <a:solidFill>
            <a:schemeClr val="accent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57" name="Oval 56"/>
          <p:cNvSpPr/>
          <p:nvPr/>
        </p:nvSpPr>
        <p:spPr>
          <a:xfrm>
            <a:off x="6392914" y="1959077"/>
            <a:ext cx="2114953" cy="2114952"/>
          </a:xfrm>
          <a:prstGeom prst="ellipse">
            <a:avLst/>
          </a:prstGeom>
          <a:solidFill>
            <a:schemeClr val="tx1">
              <a:lumMod val="65000"/>
              <a:lumOff val="3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58" name="Rectangle 25"/>
          <p:cNvSpPr/>
          <p:nvPr/>
        </p:nvSpPr>
        <p:spPr>
          <a:xfrm rot="7200000">
            <a:off x="5810242" y="1837194"/>
            <a:ext cx="4284197" cy="365719"/>
          </a:xfrm>
          <a:custGeom>
            <a:avLst/>
            <a:gdLst>
              <a:gd name="connsiteX0" fmla="*/ 0 w 6604941"/>
              <a:gd name="connsiteY0" fmla="*/ 0 h 560145"/>
              <a:gd name="connsiteX1" fmla="*/ 6604941 w 6604941"/>
              <a:gd name="connsiteY1" fmla="*/ 0 h 560145"/>
              <a:gd name="connsiteX2" fmla="*/ 6604941 w 6604941"/>
              <a:gd name="connsiteY2" fmla="*/ 560145 h 560145"/>
              <a:gd name="connsiteX3" fmla="*/ 0 w 6604941"/>
              <a:gd name="connsiteY3" fmla="*/ 560145 h 560145"/>
              <a:gd name="connsiteX4" fmla="*/ 0 w 6604941"/>
              <a:gd name="connsiteY4" fmla="*/ 0 h 560145"/>
              <a:gd name="connsiteX0" fmla="*/ 0 w 6604941"/>
              <a:gd name="connsiteY0" fmla="*/ 0 h 563828"/>
              <a:gd name="connsiteX1" fmla="*/ 6604941 w 6604941"/>
              <a:gd name="connsiteY1" fmla="*/ 0 h 563828"/>
              <a:gd name="connsiteX2" fmla="*/ 6202322 w 6604941"/>
              <a:gd name="connsiteY2" fmla="*/ 563828 h 563828"/>
              <a:gd name="connsiteX3" fmla="*/ 0 w 6604941"/>
              <a:gd name="connsiteY3" fmla="*/ 560145 h 563828"/>
              <a:gd name="connsiteX4" fmla="*/ 0 w 6604941"/>
              <a:gd name="connsiteY4" fmla="*/ 0 h 563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941" h="563828">
                <a:moveTo>
                  <a:pt x="0" y="0"/>
                </a:moveTo>
                <a:lnTo>
                  <a:pt x="6604941" y="0"/>
                </a:lnTo>
                <a:lnTo>
                  <a:pt x="6202322" y="563828"/>
                </a:lnTo>
                <a:lnTo>
                  <a:pt x="0" y="56014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59" name="Rectangle 26"/>
          <p:cNvSpPr/>
          <p:nvPr/>
        </p:nvSpPr>
        <p:spPr>
          <a:xfrm rot="18000000">
            <a:off x="5998206" y="2276015"/>
            <a:ext cx="4284197" cy="181664"/>
          </a:xfrm>
          <a:custGeom>
            <a:avLst/>
            <a:gdLst>
              <a:gd name="connsiteX0" fmla="*/ 0 w 6604941"/>
              <a:gd name="connsiteY0" fmla="*/ 0 h 280072"/>
              <a:gd name="connsiteX1" fmla="*/ 6604941 w 6604941"/>
              <a:gd name="connsiteY1" fmla="*/ 0 h 280072"/>
              <a:gd name="connsiteX2" fmla="*/ 6604941 w 6604941"/>
              <a:gd name="connsiteY2" fmla="*/ 280072 h 280072"/>
              <a:gd name="connsiteX3" fmla="*/ 0 w 6604941"/>
              <a:gd name="connsiteY3" fmla="*/ 280072 h 280072"/>
              <a:gd name="connsiteX4" fmla="*/ 0 w 6604941"/>
              <a:gd name="connsiteY4" fmla="*/ 0 h 280072"/>
              <a:gd name="connsiteX0" fmla="*/ 0 w 6604941"/>
              <a:gd name="connsiteY0" fmla="*/ 0 h 280072"/>
              <a:gd name="connsiteX1" fmla="*/ 6604941 w 6604941"/>
              <a:gd name="connsiteY1" fmla="*/ 0 h 280072"/>
              <a:gd name="connsiteX2" fmla="*/ 6604941 w 6604941"/>
              <a:gd name="connsiteY2" fmla="*/ 280072 h 280072"/>
              <a:gd name="connsiteX3" fmla="*/ 313768 w 6604941"/>
              <a:gd name="connsiteY3" fmla="*/ 274894 h 280072"/>
              <a:gd name="connsiteX4" fmla="*/ 0 w 6604941"/>
              <a:gd name="connsiteY4" fmla="*/ 0 h 280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941" h="280072">
                <a:moveTo>
                  <a:pt x="0" y="0"/>
                </a:moveTo>
                <a:lnTo>
                  <a:pt x="6604941" y="0"/>
                </a:lnTo>
                <a:lnTo>
                  <a:pt x="6604941" y="280072"/>
                </a:lnTo>
                <a:lnTo>
                  <a:pt x="313768" y="274894"/>
                </a:lnTo>
                <a:lnTo>
                  <a:pt x="0" y="0"/>
                </a:lnTo>
                <a:close/>
              </a:path>
            </a:pathLst>
          </a:custGeom>
          <a:gradFill flip="none" rotWithShape="1">
            <a:gsLst>
              <a:gs pos="1000">
                <a:schemeClr val="accent1">
                  <a:alpha val="85000"/>
                </a:schemeClr>
              </a:gs>
              <a:gs pos="27000">
                <a:schemeClr val="accent2">
                  <a:alpha val="85000"/>
                </a:schemeClr>
              </a:gs>
              <a:gs pos="96000">
                <a:schemeClr val="tx2">
                  <a:alpha val="97000"/>
                </a:schemeClr>
              </a:gs>
              <a:gs pos="52000">
                <a:schemeClr val="accent3">
                  <a:lumMod val="70000"/>
                  <a:alpha val="88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0" name="Rectangle 28"/>
          <p:cNvSpPr/>
          <p:nvPr/>
        </p:nvSpPr>
        <p:spPr>
          <a:xfrm rot="7200000">
            <a:off x="5739102" y="982575"/>
            <a:ext cx="4476304" cy="274687"/>
          </a:xfrm>
          <a:custGeom>
            <a:avLst/>
            <a:gdLst>
              <a:gd name="connsiteX0" fmla="*/ 0 w 6604941"/>
              <a:gd name="connsiteY0" fmla="*/ 0 h 340203"/>
              <a:gd name="connsiteX1" fmla="*/ 6604941 w 6604941"/>
              <a:gd name="connsiteY1" fmla="*/ 0 h 340203"/>
              <a:gd name="connsiteX2" fmla="*/ 6604941 w 6604941"/>
              <a:gd name="connsiteY2" fmla="*/ 340203 h 340203"/>
              <a:gd name="connsiteX3" fmla="*/ 0 w 6604941"/>
              <a:gd name="connsiteY3" fmla="*/ 340203 h 340203"/>
              <a:gd name="connsiteX4" fmla="*/ 0 w 6604941"/>
              <a:gd name="connsiteY4" fmla="*/ 0 h 340203"/>
              <a:gd name="connsiteX0" fmla="*/ 0 w 6901111"/>
              <a:gd name="connsiteY0" fmla="*/ 0 h 345185"/>
              <a:gd name="connsiteX1" fmla="*/ 6604941 w 6901111"/>
              <a:gd name="connsiteY1" fmla="*/ 0 h 345185"/>
              <a:gd name="connsiteX2" fmla="*/ 6901111 w 6901111"/>
              <a:gd name="connsiteY2" fmla="*/ 345185 h 345185"/>
              <a:gd name="connsiteX3" fmla="*/ 0 w 6901111"/>
              <a:gd name="connsiteY3" fmla="*/ 340203 h 345185"/>
              <a:gd name="connsiteX4" fmla="*/ 0 w 6901111"/>
              <a:gd name="connsiteY4" fmla="*/ 0 h 34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1111" h="345185">
                <a:moveTo>
                  <a:pt x="0" y="0"/>
                </a:moveTo>
                <a:lnTo>
                  <a:pt x="6604941" y="0"/>
                </a:lnTo>
                <a:lnTo>
                  <a:pt x="6901111" y="345185"/>
                </a:lnTo>
                <a:lnTo>
                  <a:pt x="0" y="340203"/>
                </a:lnTo>
                <a:lnTo>
                  <a:pt x="0" y="0"/>
                </a:lnTo>
                <a:close/>
              </a:path>
            </a:pathLst>
          </a:custGeom>
          <a:solidFill>
            <a:schemeClr val="accent2">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FFFF"/>
                </a:solidFill>
                <a:latin typeface="Calibri"/>
              </a:rPr>
              <a:t> </a:t>
            </a:r>
          </a:p>
        </p:txBody>
      </p:sp>
      <p:sp>
        <p:nvSpPr>
          <p:cNvPr id="61" name="Rectangle 24"/>
          <p:cNvSpPr/>
          <p:nvPr/>
        </p:nvSpPr>
        <p:spPr>
          <a:xfrm rot="7200000">
            <a:off x="7345729" y="1964626"/>
            <a:ext cx="2541584" cy="235067"/>
          </a:xfrm>
          <a:custGeom>
            <a:avLst/>
            <a:gdLst>
              <a:gd name="connsiteX0" fmla="*/ 0 w 5272943"/>
              <a:gd name="connsiteY0" fmla="*/ 0 h 378627"/>
              <a:gd name="connsiteX1" fmla="*/ 5272943 w 5272943"/>
              <a:gd name="connsiteY1" fmla="*/ 0 h 378627"/>
              <a:gd name="connsiteX2" fmla="*/ 5272943 w 5272943"/>
              <a:gd name="connsiteY2" fmla="*/ 378627 h 378627"/>
              <a:gd name="connsiteX3" fmla="*/ 0 w 5272943"/>
              <a:gd name="connsiteY3" fmla="*/ 378627 h 378627"/>
              <a:gd name="connsiteX4" fmla="*/ 0 w 5272943"/>
              <a:gd name="connsiteY4" fmla="*/ 0 h 378627"/>
              <a:gd name="connsiteX0" fmla="*/ 0 w 5272943"/>
              <a:gd name="connsiteY0" fmla="*/ 1421 h 380048"/>
              <a:gd name="connsiteX1" fmla="*/ 4955364 w 5272943"/>
              <a:gd name="connsiteY1" fmla="*/ 0 h 380048"/>
              <a:gd name="connsiteX2" fmla="*/ 5272943 w 5272943"/>
              <a:gd name="connsiteY2" fmla="*/ 380048 h 380048"/>
              <a:gd name="connsiteX3" fmla="*/ 0 w 5272943"/>
              <a:gd name="connsiteY3" fmla="*/ 380048 h 380048"/>
              <a:gd name="connsiteX4" fmla="*/ 0 w 5272943"/>
              <a:gd name="connsiteY4" fmla="*/ 1421 h 380048"/>
              <a:gd name="connsiteX0" fmla="*/ 0 w 5701355"/>
              <a:gd name="connsiteY0" fmla="*/ 14130 h 380048"/>
              <a:gd name="connsiteX1" fmla="*/ 5383776 w 5701355"/>
              <a:gd name="connsiteY1" fmla="*/ 0 h 380048"/>
              <a:gd name="connsiteX2" fmla="*/ 5701355 w 5701355"/>
              <a:gd name="connsiteY2" fmla="*/ 380048 h 380048"/>
              <a:gd name="connsiteX3" fmla="*/ 428412 w 5701355"/>
              <a:gd name="connsiteY3" fmla="*/ 380048 h 380048"/>
              <a:gd name="connsiteX4" fmla="*/ 0 w 5701355"/>
              <a:gd name="connsiteY4" fmla="*/ 14130 h 380048"/>
              <a:gd name="connsiteX0" fmla="*/ 0 w 5701355"/>
              <a:gd name="connsiteY0" fmla="*/ 11967 h 377885"/>
              <a:gd name="connsiteX1" fmla="*/ 5470888 w 5701355"/>
              <a:gd name="connsiteY1" fmla="*/ 0 h 377885"/>
              <a:gd name="connsiteX2" fmla="*/ 5701355 w 5701355"/>
              <a:gd name="connsiteY2" fmla="*/ 377885 h 377885"/>
              <a:gd name="connsiteX3" fmla="*/ 428412 w 5701355"/>
              <a:gd name="connsiteY3" fmla="*/ 377885 h 377885"/>
              <a:gd name="connsiteX4" fmla="*/ 0 w 5701355"/>
              <a:gd name="connsiteY4" fmla="*/ 11967 h 377885"/>
              <a:gd name="connsiteX0" fmla="*/ 0 w 5701355"/>
              <a:gd name="connsiteY0" fmla="*/ 8048 h 373966"/>
              <a:gd name="connsiteX1" fmla="*/ 5516755 w 5701355"/>
              <a:gd name="connsiteY1" fmla="*/ 0 h 373966"/>
              <a:gd name="connsiteX2" fmla="*/ 5701355 w 5701355"/>
              <a:gd name="connsiteY2" fmla="*/ 373966 h 373966"/>
              <a:gd name="connsiteX3" fmla="*/ 428412 w 5701355"/>
              <a:gd name="connsiteY3" fmla="*/ 373966 h 373966"/>
              <a:gd name="connsiteX4" fmla="*/ 0 w 5701355"/>
              <a:gd name="connsiteY4" fmla="*/ 8048 h 373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1355" h="373966">
                <a:moveTo>
                  <a:pt x="0" y="8048"/>
                </a:moveTo>
                <a:lnTo>
                  <a:pt x="5516755" y="0"/>
                </a:lnTo>
                <a:lnTo>
                  <a:pt x="5701355" y="373966"/>
                </a:lnTo>
                <a:lnTo>
                  <a:pt x="428412" y="373966"/>
                </a:lnTo>
                <a:lnTo>
                  <a:pt x="0" y="8048"/>
                </a:lnTo>
                <a:close/>
              </a:path>
            </a:pathLst>
          </a:custGeom>
          <a:solidFill>
            <a:srgbClr val="33CCC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2" name="Rectangle 24"/>
          <p:cNvSpPr/>
          <p:nvPr/>
        </p:nvSpPr>
        <p:spPr>
          <a:xfrm rot="7200000">
            <a:off x="6140031" y="3949835"/>
            <a:ext cx="2541584" cy="542673"/>
          </a:xfrm>
          <a:custGeom>
            <a:avLst/>
            <a:gdLst>
              <a:gd name="connsiteX0" fmla="*/ 0 w 5272943"/>
              <a:gd name="connsiteY0" fmla="*/ 0 h 378627"/>
              <a:gd name="connsiteX1" fmla="*/ 5272943 w 5272943"/>
              <a:gd name="connsiteY1" fmla="*/ 0 h 378627"/>
              <a:gd name="connsiteX2" fmla="*/ 5272943 w 5272943"/>
              <a:gd name="connsiteY2" fmla="*/ 378627 h 378627"/>
              <a:gd name="connsiteX3" fmla="*/ 0 w 5272943"/>
              <a:gd name="connsiteY3" fmla="*/ 378627 h 378627"/>
              <a:gd name="connsiteX4" fmla="*/ 0 w 5272943"/>
              <a:gd name="connsiteY4" fmla="*/ 0 h 378627"/>
              <a:gd name="connsiteX0" fmla="*/ 0 w 5272943"/>
              <a:gd name="connsiteY0" fmla="*/ 1421 h 380048"/>
              <a:gd name="connsiteX1" fmla="*/ 4955364 w 5272943"/>
              <a:gd name="connsiteY1" fmla="*/ 0 h 380048"/>
              <a:gd name="connsiteX2" fmla="*/ 5272943 w 5272943"/>
              <a:gd name="connsiteY2" fmla="*/ 380048 h 380048"/>
              <a:gd name="connsiteX3" fmla="*/ 0 w 5272943"/>
              <a:gd name="connsiteY3" fmla="*/ 380048 h 380048"/>
              <a:gd name="connsiteX4" fmla="*/ 0 w 5272943"/>
              <a:gd name="connsiteY4" fmla="*/ 1421 h 380048"/>
              <a:gd name="connsiteX0" fmla="*/ 0 w 5701355"/>
              <a:gd name="connsiteY0" fmla="*/ 14130 h 380048"/>
              <a:gd name="connsiteX1" fmla="*/ 5383776 w 5701355"/>
              <a:gd name="connsiteY1" fmla="*/ 0 h 380048"/>
              <a:gd name="connsiteX2" fmla="*/ 5701355 w 5701355"/>
              <a:gd name="connsiteY2" fmla="*/ 380048 h 380048"/>
              <a:gd name="connsiteX3" fmla="*/ 428412 w 5701355"/>
              <a:gd name="connsiteY3" fmla="*/ 380048 h 380048"/>
              <a:gd name="connsiteX4" fmla="*/ 0 w 5701355"/>
              <a:gd name="connsiteY4" fmla="*/ 14130 h 38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1355" h="380048">
                <a:moveTo>
                  <a:pt x="0" y="14130"/>
                </a:moveTo>
                <a:lnTo>
                  <a:pt x="5383776" y="0"/>
                </a:lnTo>
                <a:lnTo>
                  <a:pt x="5701355" y="380048"/>
                </a:lnTo>
                <a:lnTo>
                  <a:pt x="428412" y="380048"/>
                </a:lnTo>
                <a:lnTo>
                  <a:pt x="0" y="14130"/>
                </a:lnTo>
                <a:close/>
              </a:path>
            </a:pathLst>
          </a:custGeom>
          <a:solidFill>
            <a:schemeClr val="bg2">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a:p>
            <a:pPr algn="ctr"/>
            <a:endParaRPr lang="en-US" sz="1050" dirty="0">
              <a:solidFill>
                <a:srgbClr val="FFFFFF"/>
              </a:solidFill>
              <a:latin typeface="Calibri"/>
            </a:endParaRPr>
          </a:p>
        </p:txBody>
      </p:sp>
      <p:sp>
        <p:nvSpPr>
          <p:cNvPr id="63" name="Rectangle 27"/>
          <p:cNvSpPr/>
          <p:nvPr/>
        </p:nvSpPr>
        <p:spPr>
          <a:xfrm rot="7200000">
            <a:off x="4324894" y="4528718"/>
            <a:ext cx="4284197" cy="220668"/>
          </a:xfrm>
          <a:custGeom>
            <a:avLst/>
            <a:gdLst>
              <a:gd name="connsiteX0" fmla="*/ 0 w 6604941"/>
              <a:gd name="connsiteY0" fmla="*/ 0 h 340203"/>
              <a:gd name="connsiteX1" fmla="*/ 6604941 w 6604941"/>
              <a:gd name="connsiteY1" fmla="*/ 0 h 340203"/>
              <a:gd name="connsiteX2" fmla="*/ 6604941 w 6604941"/>
              <a:gd name="connsiteY2" fmla="*/ 340203 h 340203"/>
              <a:gd name="connsiteX3" fmla="*/ 0 w 6604941"/>
              <a:gd name="connsiteY3" fmla="*/ 340203 h 340203"/>
              <a:gd name="connsiteX4" fmla="*/ 0 w 6604941"/>
              <a:gd name="connsiteY4" fmla="*/ 0 h 340203"/>
              <a:gd name="connsiteX0" fmla="*/ 317578 w 6604941"/>
              <a:gd name="connsiteY0" fmla="*/ 1421 h 340203"/>
              <a:gd name="connsiteX1" fmla="*/ 6604941 w 6604941"/>
              <a:gd name="connsiteY1" fmla="*/ 0 h 340203"/>
              <a:gd name="connsiteX2" fmla="*/ 6604941 w 6604941"/>
              <a:gd name="connsiteY2" fmla="*/ 340203 h 340203"/>
              <a:gd name="connsiteX3" fmla="*/ 0 w 6604941"/>
              <a:gd name="connsiteY3" fmla="*/ 340203 h 340203"/>
              <a:gd name="connsiteX4" fmla="*/ 317578 w 6604941"/>
              <a:gd name="connsiteY4" fmla="*/ 1421 h 340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941" h="340203">
                <a:moveTo>
                  <a:pt x="317578" y="1421"/>
                </a:moveTo>
                <a:lnTo>
                  <a:pt x="6604941" y="0"/>
                </a:lnTo>
                <a:lnTo>
                  <a:pt x="6604941" y="340203"/>
                </a:lnTo>
                <a:lnTo>
                  <a:pt x="0" y="340203"/>
                </a:lnTo>
                <a:lnTo>
                  <a:pt x="317578" y="1421"/>
                </a:lnTo>
                <a:close/>
              </a:path>
            </a:pathLst>
          </a:cu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4" name="Oval 63"/>
          <p:cNvSpPr/>
          <p:nvPr/>
        </p:nvSpPr>
        <p:spPr>
          <a:xfrm>
            <a:off x="7009488" y="1330250"/>
            <a:ext cx="365265" cy="365265"/>
          </a:xfrm>
          <a:prstGeom prst="ellipse">
            <a:avLst/>
          </a:pr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5" name="Oval 64"/>
          <p:cNvSpPr/>
          <p:nvPr/>
        </p:nvSpPr>
        <p:spPr>
          <a:xfrm>
            <a:off x="6729945" y="2087111"/>
            <a:ext cx="145794" cy="14579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6" name="Oval 65"/>
          <p:cNvSpPr/>
          <p:nvPr/>
        </p:nvSpPr>
        <p:spPr>
          <a:xfrm>
            <a:off x="7999244" y="3813976"/>
            <a:ext cx="190284" cy="190284"/>
          </a:xfrm>
          <a:prstGeom prst="ellipse">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7" name="Oval 66"/>
          <p:cNvSpPr/>
          <p:nvPr/>
        </p:nvSpPr>
        <p:spPr>
          <a:xfrm>
            <a:off x="6258429" y="2495241"/>
            <a:ext cx="467063" cy="4670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8" name="Oval 67"/>
          <p:cNvSpPr/>
          <p:nvPr/>
        </p:nvSpPr>
        <p:spPr>
          <a:xfrm>
            <a:off x="5998358" y="3241464"/>
            <a:ext cx="289136" cy="289136"/>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69" name="Oval 68"/>
          <p:cNvSpPr/>
          <p:nvPr/>
        </p:nvSpPr>
        <p:spPr>
          <a:xfrm>
            <a:off x="5745616" y="4083614"/>
            <a:ext cx="157776" cy="157776"/>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70" name="Oval 69"/>
          <p:cNvSpPr/>
          <p:nvPr/>
        </p:nvSpPr>
        <p:spPr>
          <a:xfrm>
            <a:off x="8626155" y="2384526"/>
            <a:ext cx="354407" cy="35440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71" name="Oval 70"/>
          <p:cNvSpPr/>
          <p:nvPr/>
        </p:nvSpPr>
        <p:spPr>
          <a:xfrm>
            <a:off x="8054242" y="3014923"/>
            <a:ext cx="305237" cy="305237"/>
          </a:xfrm>
          <a:prstGeom prst="ellipse">
            <a:avLst/>
          </a:prstGeom>
          <a:solidFill>
            <a:schemeClr val="accent5">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72" name="Rectangle 24"/>
          <p:cNvSpPr/>
          <p:nvPr/>
        </p:nvSpPr>
        <p:spPr>
          <a:xfrm rot="7200000">
            <a:off x="5329167" y="2767486"/>
            <a:ext cx="3667237" cy="237979"/>
          </a:xfrm>
          <a:custGeom>
            <a:avLst/>
            <a:gdLst>
              <a:gd name="connsiteX0" fmla="*/ 0 w 5272943"/>
              <a:gd name="connsiteY0" fmla="*/ 0 h 378627"/>
              <a:gd name="connsiteX1" fmla="*/ 5272943 w 5272943"/>
              <a:gd name="connsiteY1" fmla="*/ 0 h 378627"/>
              <a:gd name="connsiteX2" fmla="*/ 5272943 w 5272943"/>
              <a:gd name="connsiteY2" fmla="*/ 378627 h 378627"/>
              <a:gd name="connsiteX3" fmla="*/ 0 w 5272943"/>
              <a:gd name="connsiteY3" fmla="*/ 378627 h 378627"/>
              <a:gd name="connsiteX4" fmla="*/ 0 w 5272943"/>
              <a:gd name="connsiteY4" fmla="*/ 0 h 378627"/>
              <a:gd name="connsiteX0" fmla="*/ 0 w 5272943"/>
              <a:gd name="connsiteY0" fmla="*/ 1421 h 380048"/>
              <a:gd name="connsiteX1" fmla="*/ 4955364 w 5272943"/>
              <a:gd name="connsiteY1" fmla="*/ 0 h 380048"/>
              <a:gd name="connsiteX2" fmla="*/ 5272943 w 5272943"/>
              <a:gd name="connsiteY2" fmla="*/ 380048 h 380048"/>
              <a:gd name="connsiteX3" fmla="*/ 0 w 5272943"/>
              <a:gd name="connsiteY3" fmla="*/ 380048 h 380048"/>
              <a:gd name="connsiteX4" fmla="*/ 0 w 5272943"/>
              <a:gd name="connsiteY4" fmla="*/ 1421 h 380048"/>
              <a:gd name="connsiteX0" fmla="*/ 0 w 5701355"/>
              <a:gd name="connsiteY0" fmla="*/ 14130 h 380048"/>
              <a:gd name="connsiteX1" fmla="*/ 5383776 w 5701355"/>
              <a:gd name="connsiteY1" fmla="*/ 0 h 380048"/>
              <a:gd name="connsiteX2" fmla="*/ 5701355 w 5701355"/>
              <a:gd name="connsiteY2" fmla="*/ 380048 h 380048"/>
              <a:gd name="connsiteX3" fmla="*/ 428412 w 5701355"/>
              <a:gd name="connsiteY3" fmla="*/ 380048 h 380048"/>
              <a:gd name="connsiteX4" fmla="*/ 0 w 5701355"/>
              <a:gd name="connsiteY4" fmla="*/ 14130 h 380048"/>
              <a:gd name="connsiteX0" fmla="*/ 0 w 5701355"/>
              <a:gd name="connsiteY0" fmla="*/ 974 h 366892"/>
              <a:gd name="connsiteX1" fmla="*/ 5258344 w 5701355"/>
              <a:gd name="connsiteY1" fmla="*/ 0 h 366892"/>
              <a:gd name="connsiteX2" fmla="*/ 5701355 w 5701355"/>
              <a:gd name="connsiteY2" fmla="*/ 366892 h 366892"/>
              <a:gd name="connsiteX3" fmla="*/ 428412 w 5701355"/>
              <a:gd name="connsiteY3" fmla="*/ 366892 h 366892"/>
              <a:gd name="connsiteX4" fmla="*/ 0 w 5701355"/>
              <a:gd name="connsiteY4" fmla="*/ 974 h 366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1355" h="366892">
                <a:moveTo>
                  <a:pt x="0" y="974"/>
                </a:moveTo>
                <a:lnTo>
                  <a:pt x="5258344" y="0"/>
                </a:lnTo>
                <a:lnTo>
                  <a:pt x="5701355" y="366892"/>
                </a:lnTo>
                <a:lnTo>
                  <a:pt x="428412" y="366892"/>
                </a:lnTo>
                <a:lnTo>
                  <a:pt x="0" y="974"/>
                </a:lnTo>
                <a:close/>
              </a:path>
            </a:pathLst>
          </a:cu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73" name="Oval 72"/>
          <p:cNvSpPr/>
          <p:nvPr/>
        </p:nvSpPr>
        <p:spPr>
          <a:xfrm>
            <a:off x="6258429" y="3785143"/>
            <a:ext cx="334070" cy="334070"/>
          </a:xfrm>
          <a:prstGeom prst="ellipse">
            <a:avLst/>
          </a:prstGeom>
          <a:solidFill>
            <a:schemeClr val="accent3">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74" name="Oval 73"/>
          <p:cNvSpPr/>
          <p:nvPr/>
        </p:nvSpPr>
        <p:spPr>
          <a:xfrm>
            <a:off x="6710321" y="3105945"/>
            <a:ext cx="190284" cy="190284"/>
          </a:xfrm>
          <a:prstGeom prst="ellipse">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75" name="Oval 74"/>
          <p:cNvSpPr/>
          <p:nvPr/>
        </p:nvSpPr>
        <p:spPr>
          <a:xfrm>
            <a:off x="8492822" y="2251193"/>
            <a:ext cx="621072" cy="621072"/>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76" name="Oval 75"/>
          <p:cNvSpPr/>
          <p:nvPr/>
        </p:nvSpPr>
        <p:spPr>
          <a:xfrm>
            <a:off x="5712462" y="4050460"/>
            <a:ext cx="224084" cy="224084"/>
          </a:xfrm>
          <a:prstGeom prst="ellipse">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77" name="Title 1"/>
          <p:cNvSpPr txBox="1">
            <a:spLocks/>
          </p:cNvSpPr>
          <p:nvPr/>
        </p:nvSpPr>
        <p:spPr>
          <a:xfrm>
            <a:off x="309776" y="1548990"/>
            <a:ext cx="6389532" cy="41008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400" b="1" dirty="0">
                <a:solidFill>
                  <a:schemeClr val="bg2">
                    <a:lumMod val="50000"/>
                  </a:schemeClr>
                </a:solidFill>
              </a:rPr>
              <a:t>Contexte Générale du projet</a:t>
            </a:r>
            <a:endParaRPr lang="en-US" sz="2400" b="1" dirty="0">
              <a:solidFill>
                <a:schemeClr val="bg2">
                  <a:lumMod val="50000"/>
                </a:schemeClr>
              </a:solidFill>
            </a:endParaRPr>
          </a:p>
        </p:txBody>
      </p:sp>
      <p:sp>
        <p:nvSpPr>
          <p:cNvPr id="79" name="Rectangle 78"/>
          <p:cNvSpPr/>
          <p:nvPr/>
        </p:nvSpPr>
        <p:spPr>
          <a:xfrm flipV="1">
            <a:off x="404074" y="2089191"/>
            <a:ext cx="2765426" cy="342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Calibri"/>
            </a:endParaRPr>
          </a:p>
        </p:txBody>
      </p:sp>
      <p:sp>
        <p:nvSpPr>
          <p:cNvPr id="80" name="Title 1"/>
          <p:cNvSpPr txBox="1">
            <a:spLocks/>
          </p:cNvSpPr>
          <p:nvPr/>
        </p:nvSpPr>
        <p:spPr>
          <a:xfrm>
            <a:off x="380025" y="2410889"/>
            <a:ext cx="5588051" cy="1770681"/>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ct val="150000"/>
              </a:lnSpc>
            </a:pPr>
            <a:r>
              <a:rPr lang="fr-FR" sz="1400" dirty="0">
                <a:latin typeface="Times New Roman" panose="02020603050405020304" pitchFamily="18" charset="0"/>
                <a:ea typeface="Times New Roman" panose="02020603050405020304" pitchFamily="18" charset="0"/>
              </a:rPr>
              <a:t>Notre projet vise à concevoir et développer un site web dynamique dédié à la gestion efficace de l'emploi du temps des étudiants par les professeurs ainsi que la gestion des inscriptions. Cette plateforme fournira aux étudiants un moyen intuitif et convivial de consulter leur emploi du temps de manière efficace et personnalisée.</a:t>
            </a:r>
          </a:p>
          <a:p>
            <a:pPr algn="l"/>
            <a:endParaRPr lang="fr-FR" sz="1350" dirty="0">
              <a:latin typeface="Arial" panose="020B0604020202020204" pitchFamily="34" charset="0"/>
              <a:ea typeface="Tahoma" panose="020B0604030504040204" pitchFamily="34" charset="0"/>
              <a:cs typeface="Arial" panose="020B0604020202020204" pitchFamily="34" charset="0"/>
            </a:endParaRPr>
          </a:p>
        </p:txBody>
      </p:sp>
      <p:sp>
        <p:nvSpPr>
          <p:cNvPr id="53" name="Oval 11">
            <a:extLst>
              <a:ext uri="{FF2B5EF4-FFF2-40B4-BE49-F238E27FC236}">
                <a16:creationId xmlns:a16="http://schemas.microsoft.com/office/drawing/2014/main" id="{41CD47B0-81E8-4665-922C-6729A19409CE}"/>
              </a:ext>
            </a:extLst>
          </p:cNvPr>
          <p:cNvSpPr/>
          <p:nvPr/>
        </p:nvSpPr>
        <p:spPr>
          <a:xfrm>
            <a:off x="8561615" y="4556961"/>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5</a:t>
            </a:r>
          </a:p>
        </p:txBody>
      </p:sp>
      <p:grpSp>
        <p:nvGrpSpPr>
          <p:cNvPr id="9" name="Groupe 8">
            <a:extLst>
              <a:ext uri="{FF2B5EF4-FFF2-40B4-BE49-F238E27FC236}">
                <a16:creationId xmlns:a16="http://schemas.microsoft.com/office/drawing/2014/main" id="{020E8AC9-35DC-9295-706F-D227BB94EC08}"/>
              </a:ext>
            </a:extLst>
          </p:cNvPr>
          <p:cNvGrpSpPr/>
          <p:nvPr/>
        </p:nvGrpSpPr>
        <p:grpSpPr>
          <a:xfrm>
            <a:off x="278204" y="118098"/>
            <a:ext cx="8266231" cy="601451"/>
            <a:chOff x="278204" y="118098"/>
            <a:chExt cx="8266231" cy="601451"/>
          </a:xfrm>
        </p:grpSpPr>
        <p:grpSp>
          <p:nvGrpSpPr>
            <p:cNvPr id="10" name="Google Shape;436;p69">
              <a:extLst>
                <a:ext uri="{FF2B5EF4-FFF2-40B4-BE49-F238E27FC236}">
                  <a16:creationId xmlns:a16="http://schemas.microsoft.com/office/drawing/2014/main" id="{0661AEF5-A7AF-D132-E648-F334BD602BEB}"/>
                </a:ext>
              </a:extLst>
            </p:cNvPr>
            <p:cNvGrpSpPr/>
            <p:nvPr/>
          </p:nvGrpSpPr>
          <p:grpSpPr>
            <a:xfrm>
              <a:off x="278204" y="118098"/>
              <a:ext cx="5311248" cy="601451"/>
              <a:chOff x="176816" y="76801"/>
              <a:chExt cx="7941703" cy="801935"/>
            </a:xfrm>
          </p:grpSpPr>
          <p:sp>
            <p:nvSpPr>
              <p:cNvPr id="14" name="Google Shape;437;p69">
                <a:extLst>
                  <a:ext uri="{FF2B5EF4-FFF2-40B4-BE49-F238E27FC236}">
                    <a16:creationId xmlns:a16="http://schemas.microsoft.com/office/drawing/2014/main" id="{7E107A44-F048-9835-1366-8234899F3B31}"/>
                  </a:ext>
                </a:extLst>
              </p:cNvPr>
              <p:cNvSpPr/>
              <p:nvPr/>
            </p:nvSpPr>
            <p:spPr>
              <a:xfrm>
                <a:off x="5304023" y="76801"/>
                <a:ext cx="2814496" cy="801935"/>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sz="1050" dirty="0"/>
              </a:p>
            </p:txBody>
          </p:sp>
          <p:sp>
            <p:nvSpPr>
              <p:cNvPr id="15" name="Google Shape;438;p69">
                <a:extLst>
                  <a:ext uri="{FF2B5EF4-FFF2-40B4-BE49-F238E27FC236}">
                    <a16:creationId xmlns:a16="http://schemas.microsoft.com/office/drawing/2014/main" id="{A1BF2C5A-0ABE-6CF7-CF8D-2D2243656DBE}"/>
                  </a:ext>
                </a:extLst>
              </p:cNvPr>
              <p:cNvSpPr txBox="1"/>
              <p:nvPr/>
            </p:nvSpPr>
            <p:spPr>
              <a:xfrm>
                <a:off x="5704991" y="76801"/>
                <a:ext cx="2012562" cy="801935"/>
              </a:xfrm>
              <a:prstGeom prst="rect">
                <a:avLst/>
              </a:prstGeom>
              <a:noFill/>
              <a:ln>
                <a:noFill/>
              </a:ln>
            </p:spPr>
            <p:txBody>
              <a:bodyPr spcFirstLastPara="1" wrap="square" lIns="42000" tIns="13988" rIns="13988" bIns="13988" anchor="ctr" anchorCtr="0">
                <a:noAutofit/>
              </a:bodyPr>
              <a:lstStyle/>
              <a:p>
                <a:pPr algn="ctr">
                  <a:buClr>
                    <a:schemeClr val="dk1"/>
                  </a:buClr>
                  <a:buSzPts val="1100"/>
                </a:pPr>
                <a:r>
                  <a:rPr lang="fr-FR" sz="1050" b="1" dirty="0">
                    <a:solidFill>
                      <a:schemeClr val="dk1"/>
                    </a:solidFill>
                    <a:latin typeface="Roboto"/>
                    <a:ea typeface="Roboto"/>
                    <a:cs typeface="Roboto"/>
                    <a:sym typeface="Roboto"/>
                  </a:rPr>
                  <a:t>Etude Conceptuelle</a:t>
                </a:r>
              </a:p>
            </p:txBody>
          </p:sp>
          <p:sp>
            <p:nvSpPr>
              <p:cNvPr id="16" name="Google Shape;441;p69">
                <a:extLst>
                  <a:ext uri="{FF2B5EF4-FFF2-40B4-BE49-F238E27FC236}">
                    <a16:creationId xmlns:a16="http://schemas.microsoft.com/office/drawing/2014/main" id="{002387C6-7842-2609-4D49-A630BB2993DB}"/>
                  </a:ext>
                </a:extLst>
              </p:cNvPr>
              <p:cNvSpPr/>
              <p:nvPr/>
            </p:nvSpPr>
            <p:spPr>
              <a:xfrm>
                <a:off x="176816" y="76801"/>
                <a:ext cx="2470501" cy="801935"/>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bg1"/>
                  </a:solidFill>
                  <a:effectLst>
                    <a:outerShdw blurRad="38100" dist="38100" dir="2700000" algn="tl">
                      <a:srgbClr val="000000">
                        <a:alpha val="43137"/>
                      </a:srgbClr>
                    </a:outerShdw>
                  </a:effectLst>
                </a:endParaRPr>
              </a:p>
              <a:p>
                <a:pPr>
                  <a:buSzPts val="1400"/>
                </a:pPr>
                <a:r>
                  <a:rPr lang="fr-FR" sz="1050" b="1" dirty="0">
                    <a:solidFill>
                      <a:schemeClr val="tx1"/>
                    </a:solidFill>
                    <a:effectLst>
                      <a:outerShdw blurRad="38100" dist="38100" dir="2700000" algn="tl">
                        <a:srgbClr val="000000">
                          <a:alpha val="43137"/>
                        </a:srgbClr>
                      </a:outerShdw>
                    </a:effectLst>
                  </a:rPr>
                  <a:t> </a:t>
                </a:r>
                <a:r>
                  <a:rPr lang="fr-FR" sz="1050" b="1" dirty="0">
                    <a:solidFill>
                      <a:schemeClr val="tx1"/>
                    </a:solidFill>
                  </a:rPr>
                  <a:t>Introduction</a:t>
                </a:r>
              </a:p>
              <a:p>
                <a:pPr>
                  <a:buSzPts val="1400"/>
                </a:pPr>
                <a:endParaRPr sz="1050" dirty="0">
                  <a:solidFill>
                    <a:schemeClr val="bg1"/>
                  </a:solidFill>
                  <a:effectLst>
                    <a:outerShdw blurRad="38100" dist="38100" dir="2700000" algn="tl">
                      <a:srgbClr val="000000">
                        <a:alpha val="43137"/>
                      </a:srgbClr>
                    </a:outerShdw>
                  </a:effectLst>
                </a:endParaRPr>
              </a:p>
            </p:txBody>
          </p:sp>
        </p:grpSp>
        <p:sp>
          <p:nvSpPr>
            <p:cNvPr id="11" name="Google Shape;441;p69">
              <a:extLst>
                <a:ext uri="{FF2B5EF4-FFF2-40B4-BE49-F238E27FC236}">
                  <a16:creationId xmlns:a16="http://schemas.microsoft.com/office/drawing/2014/main" id="{857CFF78-B741-5F50-5BD7-5EBCE253D9F5}"/>
                </a:ext>
              </a:extLst>
            </p:cNvPr>
            <p:cNvSpPr/>
            <p:nvPr/>
          </p:nvSpPr>
          <p:spPr>
            <a:xfrm>
              <a:off x="1981636" y="118098"/>
              <a:ext cx="1697205" cy="601451"/>
            </a:xfrm>
            <a:prstGeom prst="chevron">
              <a:avLst>
                <a:gd name="adj" fmla="val 50000"/>
              </a:avLst>
            </a:prstGeom>
            <a:solidFill>
              <a:schemeClr val="accent3">
                <a:lumMod val="7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lgn="ctr">
                <a:buSzPts val="1400"/>
              </a:pPr>
              <a:r>
                <a:rPr lang="fr-FR" sz="1050" b="1" dirty="0">
                  <a:solidFill>
                    <a:schemeClr val="bg1"/>
                  </a:solidFill>
                </a:rPr>
                <a:t>  Contexte    générale du projet</a:t>
              </a:r>
            </a:p>
            <a:p>
              <a:pPr>
                <a:buSzPts val="1400"/>
              </a:pPr>
              <a:endParaRPr sz="1050" dirty="0"/>
            </a:p>
          </p:txBody>
        </p:sp>
        <p:sp>
          <p:nvSpPr>
            <p:cNvPr id="12" name="Google Shape;441;p69">
              <a:extLst>
                <a:ext uri="{FF2B5EF4-FFF2-40B4-BE49-F238E27FC236}">
                  <a16:creationId xmlns:a16="http://schemas.microsoft.com/office/drawing/2014/main" id="{35D5EEFC-38AE-1ABD-F831-9EAEDE4F2E84}"/>
                </a:ext>
              </a:extLst>
            </p:cNvPr>
            <p:cNvSpPr/>
            <p:nvPr/>
          </p:nvSpPr>
          <p:spPr>
            <a:xfrm>
              <a:off x="5589452" y="118098"/>
              <a:ext cx="1479855"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Réalisation</a:t>
              </a:r>
              <a:endParaRPr lang="fr-FR" sz="1050" b="1" dirty="0"/>
            </a:p>
            <a:p>
              <a:pPr>
                <a:buSzPts val="1400"/>
              </a:pPr>
              <a:endParaRPr sz="1050" dirty="0"/>
            </a:p>
          </p:txBody>
        </p:sp>
        <p:sp>
          <p:nvSpPr>
            <p:cNvPr id="13" name="Google Shape;441;p69">
              <a:extLst>
                <a:ext uri="{FF2B5EF4-FFF2-40B4-BE49-F238E27FC236}">
                  <a16:creationId xmlns:a16="http://schemas.microsoft.com/office/drawing/2014/main" id="{FF1C2C6D-5465-B9A5-8351-8192B0772CF1}"/>
                </a:ext>
              </a:extLst>
            </p:cNvPr>
            <p:cNvSpPr/>
            <p:nvPr/>
          </p:nvSpPr>
          <p:spPr>
            <a:xfrm>
              <a:off x="7069306" y="118098"/>
              <a:ext cx="1475129"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Conclusion</a:t>
              </a:r>
              <a:endParaRPr lang="fr-FR" sz="1050" b="1" dirty="0"/>
            </a:p>
            <a:p>
              <a:pPr>
                <a:buSzPts val="1400"/>
              </a:pPr>
              <a:endParaRPr sz="1050" dirty="0"/>
            </a:p>
          </p:txBody>
        </p:sp>
      </p:grpSp>
    </p:spTree>
    <p:extLst>
      <p:ext uri="{BB962C8B-B14F-4D97-AF65-F5344CB8AC3E}">
        <p14:creationId xmlns:p14="http://schemas.microsoft.com/office/powerpoint/2010/main" val="2709253249"/>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1+#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fade">
                                      <p:cBhvr>
                                        <p:cTn id="11" dur="500"/>
                                        <p:tgtEl>
                                          <p:spTgt spid="79"/>
                                        </p:tgtEl>
                                      </p:cBhvr>
                                    </p:animEffect>
                                  </p:childTnLst>
                                </p:cTn>
                              </p:par>
                            </p:childTnLst>
                          </p:cTn>
                        </p:par>
                        <p:par>
                          <p:cTn id="12" fill="hold">
                            <p:stCondLst>
                              <p:cond delay="500"/>
                            </p:stCondLst>
                            <p:childTnLst>
                              <p:par>
                                <p:cTn id="13" presetID="18" presetClass="entr" presetSubtype="6" fill="hold" grpId="0" nodeType="after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strips(downRight)">
                                      <p:cBhvr>
                                        <p:cTn id="15" dur="500"/>
                                        <p:tgtEl>
                                          <p:spTgt spid="80"/>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heel(1)">
                                      <p:cBhvr>
                                        <p:cTn id="18"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9" grpId="0" animBg="1"/>
      <p:bldP spid="80" grpId="0"/>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ircle: Hollow 1">
            <a:extLst>
              <a:ext uri="{FF2B5EF4-FFF2-40B4-BE49-F238E27FC236}">
                <a16:creationId xmlns:a16="http://schemas.microsoft.com/office/drawing/2014/main" id="{727D03AF-7356-47F4-B76B-ED1B156CC300}"/>
              </a:ext>
            </a:extLst>
          </p:cNvPr>
          <p:cNvSpPr/>
          <p:nvPr/>
        </p:nvSpPr>
        <p:spPr>
          <a:xfrm>
            <a:off x="824776" y="1472249"/>
            <a:ext cx="2257604" cy="2282432"/>
          </a:xfrm>
          <a:prstGeom prst="donut">
            <a:avLst>
              <a:gd name="adj" fmla="val 1276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3" name="Rectangle 2">
            <a:extLst>
              <a:ext uri="{FF2B5EF4-FFF2-40B4-BE49-F238E27FC236}">
                <a16:creationId xmlns:a16="http://schemas.microsoft.com/office/drawing/2014/main" id="{09488554-FEB7-40C0-88C0-CFD1C7C2D1D3}"/>
              </a:ext>
            </a:extLst>
          </p:cNvPr>
          <p:cNvSpPr/>
          <p:nvPr/>
        </p:nvSpPr>
        <p:spPr>
          <a:xfrm>
            <a:off x="-1" y="3592438"/>
            <a:ext cx="9144001" cy="30736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5" name="TextBox 54">
            <a:extLst>
              <a:ext uri="{FF2B5EF4-FFF2-40B4-BE49-F238E27FC236}">
                <a16:creationId xmlns:a16="http://schemas.microsoft.com/office/drawing/2014/main" id="{7D9DDECA-DA2A-403B-9F66-E78ACC1313D1}"/>
              </a:ext>
            </a:extLst>
          </p:cNvPr>
          <p:cNvSpPr txBox="1"/>
          <p:nvPr/>
        </p:nvSpPr>
        <p:spPr>
          <a:xfrm>
            <a:off x="2962864" y="2628786"/>
            <a:ext cx="4358440" cy="553998"/>
          </a:xfrm>
          <a:prstGeom prst="rect">
            <a:avLst/>
          </a:prstGeom>
          <a:noFill/>
        </p:spPr>
        <p:txBody>
          <a:bodyPr wrap="square" rtlCol="0">
            <a:spAutoFit/>
          </a:bodyPr>
          <a:lstStyle/>
          <a:p>
            <a:pPr algn="ctr">
              <a:defRPr/>
            </a:pPr>
            <a:r>
              <a:rPr lang="de-DE" sz="3000" b="1" dirty="0" err="1">
                <a:solidFill>
                  <a:schemeClr val="bg2">
                    <a:lumMod val="50000"/>
                  </a:schemeClr>
                </a:solidFill>
                <a:latin typeface="Calisto MT" panose="02040603050505030304" pitchFamily="18" charset="0"/>
                <a:cs typeface="Arial" pitchFamily="34" charset="0"/>
              </a:rPr>
              <a:t>Etude</a:t>
            </a:r>
            <a:r>
              <a:rPr lang="de-DE" sz="3000" b="1" dirty="0">
                <a:solidFill>
                  <a:schemeClr val="bg2">
                    <a:lumMod val="50000"/>
                  </a:schemeClr>
                </a:solidFill>
                <a:latin typeface="Calisto MT" panose="02040603050505030304" pitchFamily="18" charset="0"/>
                <a:cs typeface="Arial" pitchFamily="34" charset="0"/>
              </a:rPr>
              <a:t> </a:t>
            </a:r>
            <a:r>
              <a:rPr lang="de-DE" sz="3000" b="1" dirty="0" err="1">
                <a:solidFill>
                  <a:schemeClr val="bg2">
                    <a:lumMod val="50000"/>
                  </a:schemeClr>
                </a:solidFill>
                <a:latin typeface="Calisto MT" panose="02040603050505030304" pitchFamily="18" charset="0"/>
                <a:cs typeface="Arial" pitchFamily="34" charset="0"/>
              </a:rPr>
              <a:t>conceptuelle</a:t>
            </a:r>
            <a:endParaRPr lang="en-GB" sz="2325" b="1" kern="1200" dirty="0">
              <a:latin typeface="Noto Sans" panose="020B0502040504020204" pitchFamily="34"/>
              <a:ea typeface="Noto Sans" panose="020B0502040504020204" pitchFamily="34"/>
              <a:cs typeface="Noto Sans" panose="020B0502040504020204" pitchFamily="34"/>
            </a:endParaRPr>
          </a:p>
        </p:txBody>
      </p:sp>
      <p:grpSp>
        <p:nvGrpSpPr>
          <p:cNvPr id="64" name="Group 63">
            <a:extLst>
              <a:ext uri="{FF2B5EF4-FFF2-40B4-BE49-F238E27FC236}">
                <a16:creationId xmlns:a16="http://schemas.microsoft.com/office/drawing/2014/main" id="{721DADE1-4730-4074-A6DD-D2533670B20C}"/>
              </a:ext>
            </a:extLst>
          </p:cNvPr>
          <p:cNvGrpSpPr/>
          <p:nvPr/>
        </p:nvGrpSpPr>
        <p:grpSpPr>
          <a:xfrm>
            <a:off x="1432625" y="1939023"/>
            <a:ext cx="994747" cy="1149404"/>
            <a:chOff x="7931851" y="2464731"/>
            <a:chExt cx="1002842" cy="1223210"/>
          </a:xfrm>
          <a:solidFill>
            <a:schemeClr val="tx1"/>
          </a:solidFill>
        </p:grpSpPr>
        <p:sp>
          <p:nvSpPr>
            <p:cNvPr id="65" name="Freeform 5">
              <a:extLst>
                <a:ext uri="{FF2B5EF4-FFF2-40B4-BE49-F238E27FC236}">
                  <a16:creationId xmlns:a16="http://schemas.microsoft.com/office/drawing/2014/main" id="{59573281-92AC-4175-86CC-2149D5ADF3E4}"/>
                </a:ext>
              </a:extLst>
            </p:cNvPr>
            <p:cNvSpPr>
              <a:spLocks noEditPoints="1"/>
            </p:cNvSpPr>
            <p:nvPr/>
          </p:nvSpPr>
          <p:spPr bwMode="auto">
            <a:xfrm>
              <a:off x="8120806" y="2650831"/>
              <a:ext cx="623981" cy="1037110"/>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68580" tIns="34290" rIns="68580" bIns="34290" numCol="1" anchor="t" anchorCtr="0" compatLnSpc="1">
              <a:prstTxWarp prst="textNoShape">
                <a:avLst/>
              </a:prstTxWarp>
            </a:bodyPr>
            <a:lstStyle/>
            <a:p>
              <a:endParaRPr lang="en-GB" sz="1050" dirty="0">
                <a:solidFill>
                  <a:schemeClr val="accent6">
                    <a:lumMod val="60000"/>
                    <a:lumOff val="40000"/>
                  </a:schemeClr>
                </a:solidFill>
              </a:endParaRPr>
            </a:p>
          </p:txBody>
        </p:sp>
        <p:sp>
          <p:nvSpPr>
            <p:cNvPr id="66" name="Freeform 6">
              <a:extLst>
                <a:ext uri="{FF2B5EF4-FFF2-40B4-BE49-F238E27FC236}">
                  <a16:creationId xmlns:a16="http://schemas.microsoft.com/office/drawing/2014/main" id="{BDE4B0A3-8E89-43D2-8C5E-1D102B75B321}"/>
                </a:ext>
              </a:extLst>
            </p:cNvPr>
            <p:cNvSpPr>
              <a:spLocks noEditPoints="1"/>
            </p:cNvSpPr>
            <p:nvPr/>
          </p:nvSpPr>
          <p:spPr bwMode="auto">
            <a:xfrm>
              <a:off x="8193151" y="2944496"/>
              <a:ext cx="44264" cy="75201"/>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68580" tIns="34290" rIns="68580" bIns="34290" numCol="1" anchor="t" anchorCtr="0" compatLnSpc="1">
              <a:prstTxWarp prst="textNoShape">
                <a:avLst/>
              </a:prstTxWarp>
            </a:bodyPr>
            <a:lstStyle/>
            <a:p>
              <a:endParaRPr lang="en-GB" sz="1050"/>
            </a:p>
          </p:txBody>
        </p:sp>
        <p:sp>
          <p:nvSpPr>
            <p:cNvPr id="67" name="Freeform 7">
              <a:extLst>
                <a:ext uri="{FF2B5EF4-FFF2-40B4-BE49-F238E27FC236}">
                  <a16:creationId xmlns:a16="http://schemas.microsoft.com/office/drawing/2014/main" id="{8CD5F223-26F8-45C5-876C-7D2101B3CFB5}"/>
                </a:ext>
              </a:extLst>
            </p:cNvPr>
            <p:cNvSpPr>
              <a:spLocks noEditPoints="1"/>
            </p:cNvSpPr>
            <p:nvPr/>
          </p:nvSpPr>
          <p:spPr bwMode="auto">
            <a:xfrm>
              <a:off x="8215045" y="3044923"/>
              <a:ext cx="160397" cy="25749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68580" tIns="34290" rIns="68580" bIns="34290" numCol="1" anchor="t" anchorCtr="0" compatLnSpc="1">
              <a:prstTxWarp prst="textNoShape">
                <a:avLst/>
              </a:prstTxWarp>
            </a:bodyPr>
            <a:lstStyle/>
            <a:p>
              <a:endParaRPr lang="en-GB" sz="1050"/>
            </a:p>
          </p:txBody>
        </p:sp>
        <p:sp>
          <p:nvSpPr>
            <p:cNvPr id="68" name="Freeform 8">
              <a:extLst>
                <a:ext uri="{FF2B5EF4-FFF2-40B4-BE49-F238E27FC236}">
                  <a16:creationId xmlns:a16="http://schemas.microsoft.com/office/drawing/2014/main" id="{C5832F13-045F-4242-A8C7-5F3FC6803E2B}"/>
                </a:ext>
              </a:extLst>
            </p:cNvPr>
            <p:cNvSpPr>
              <a:spLocks noEditPoints="1"/>
            </p:cNvSpPr>
            <p:nvPr/>
          </p:nvSpPr>
          <p:spPr bwMode="auto">
            <a:xfrm>
              <a:off x="8585816" y="3030644"/>
              <a:ext cx="71870" cy="8900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68580" tIns="34290" rIns="68580" bIns="34290" numCol="1" anchor="t" anchorCtr="0" compatLnSpc="1">
              <a:prstTxWarp prst="textNoShape">
                <a:avLst/>
              </a:prstTxWarp>
            </a:bodyPr>
            <a:lstStyle/>
            <a:p>
              <a:endParaRPr lang="en-GB" sz="1050"/>
            </a:p>
          </p:txBody>
        </p:sp>
        <p:sp>
          <p:nvSpPr>
            <p:cNvPr id="69" name="Freeform 9">
              <a:extLst>
                <a:ext uri="{FF2B5EF4-FFF2-40B4-BE49-F238E27FC236}">
                  <a16:creationId xmlns:a16="http://schemas.microsoft.com/office/drawing/2014/main" id="{AB3C7BF8-FAC3-48C4-9BB7-76644EE7E0C6}"/>
                </a:ext>
              </a:extLst>
            </p:cNvPr>
            <p:cNvSpPr>
              <a:spLocks noEditPoints="1"/>
            </p:cNvSpPr>
            <p:nvPr/>
          </p:nvSpPr>
          <p:spPr bwMode="auto">
            <a:xfrm>
              <a:off x="8413044" y="2724603"/>
              <a:ext cx="259397" cy="28271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68580" tIns="34290" rIns="68580" bIns="34290" numCol="1" anchor="t" anchorCtr="0" compatLnSpc="1">
              <a:prstTxWarp prst="textNoShape">
                <a:avLst/>
              </a:prstTxWarp>
            </a:bodyPr>
            <a:lstStyle/>
            <a:p>
              <a:endParaRPr lang="en-GB" sz="1050"/>
            </a:p>
          </p:txBody>
        </p:sp>
        <p:sp>
          <p:nvSpPr>
            <p:cNvPr id="70" name="Freeform 10">
              <a:extLst>
                <a:ext uri="{FF2B5EF4-FFF2-40B4-BE49-F238E27FC236}">
                  <a16:creationId xmlns:a16="http://schemas.microsoft.com/office/drawing/2014/main" id="{C1C2A2B6-7307-4439-AB28-DBA17CC5ED76}"/>
                </a:ext>
              </a:extLst>
            </p:cNvPr>
            <p:cNvSpPr>
              <a:spLocks noEditPoints="1"/>
            </p:cNvSpPr>
            <p:nvPr/>
          </p:nvSpPr>
          <p:spPr bwMode="auto">
            <a:xfrm>
              <a:off x="8413044" y="2464731"/>
              <a:ext cx="39980" cy="152306"/>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68580" tIns="34290" rIns="68580" bIns="34290" numCol="1" anchor="t" anchorCtr="0" compatLnSpc="1">
              <a:prstTxWarp prst="textNoShape">
                <a:avLst/>
              </a:prstTxWarp>
            </a:bodyPr>
            <a:lstStyle/>
            <a:p>
              <a:endParaRPr lang="en-GB" sz="1050"/>
            </a:p>
          </p:txBody>
        </p:sp>
        <p:sp>
          <p:nvSpPr>
            <p:cNvPr id="71" name="Freeform 11">
              <a:extLst>
                <a:ext uri="{FF2B5EF4-FFF2-40B4-BE49-F238E27FC236}">
                  <a16:creationId xmlns:a16="http://schemas.microsoft.com/office/drawing/2014/main" id="{F5F6BB1E-FEE2-48BF-8042-DC8070AC8976}"/>
                </a:ext>
              </a:extLst>
            </p:cNvPr>
            <p:cNvSpPr>
              <a:spLocks noEditPoints="1"/>
            </p:cNvSpPr>
            <p:nvPr/>
          </p:nvSpPr>
          <p:spPr bwMode="auto">
            <a:xfrm>
              <a:off x="8169830" y="2526606"/>
              <a:ext cx="101379" cy="14088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68580" tIns="34290" rIns="68580" bIns="34290" numCol="1" anchor="t" anchorCtr="0" compatLnSpc="1">
              <a:prstTxWarp prst="textNoShape">
                <a:avLst/>
              </a:prstTxWarp>
            </a:bodyPr>
            <a:lstStyle/>
            <a:p>
              <a:endParaRPr lang="en-GB" sz="1050"/>
            </a:p>
          </p:txBody>
        </p:sp>
        <p:sp>
          <p:nvSpPr>
            <p:cNvPr id="72" name="Freeform 12">
              <a:extLst>
                <a:ext uri="{FF2B5EF4-FFF2-40B4-BE49-F238E27FC236}">
                  <a16:creationId xmlns:a16="http://schemas.microsoft.com/office/drawing/2014/main" id="{264AF7C6-89E2-42F9-BC96-D14C74531A90}"/>
                </a:ext>
              </a:extLst>
            </p:cNvPr>
            <p:cNvSpPr>
              <a:spLocks noEditPoints="1"/>
            </p:cNvSpPr>
            <p:nvPr/>
          </p:nvSpPr>
          <p:spPr bwMode="auto">
            <a:xfrm>
              <a:off x="8730507" y="3132975"/>
              <a:ext cx="142311" cy="99951"/>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68580" tIns="34290" rIns="68580" bIns="34290" numCol="1" anchor="t" anchorCtr="0" compatLnSpc="1">
              <a:prstTxWarp prst="textNoShape">
                <a:avLst/>
              </a:prstTxWarp>
            </a:bodyPr>
            <a:lstStyle/>
            <a:p>
              <a:endParaRPr lang="en-GB" sz="1050"/>
            </a:p>
          </p:txBody>
        </p:sp>
        <p:sp>
          <p:nvSpPr>
            <p:cNvPr id="73" name="Freeform 13">
              <a:extLst>
                <a:ext uri="{FF2B5EF4-FFF2-40B4-BE49-F238E27FC236}">
                  <a16:creationId xmlns:a16="http://schemas.microsoft.com/office/drawing/2014/main" id="{35F2ADC4-4644-4B51-84B5-6F3FE2EA52FC}"/>
                </a:ext>
              </a:extLst>
            </p:cNvPr>
            <p:cNvSpPr>
              <a:spLocks noEditPoints="1"/>
            </p:cNvSpPr>
            <p:nvPr/>
          </p:nvSpPr>
          <p:spPr bwMode="auto">
            <a:xfrm>
              <a:off x="7993726" y="2704613"/>
              <a:ext cx="142311" cy="98999"/>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68580" tIns="34290" rIns="68580" bIns="34290" numCol="1" anchor="t" anchorCtr="0" compatLnSpc="1">
              <a:prstTxWarp prst="textNoShape">
                <a:avLst/>
              </a:prstTxWarp>
            </a:bodyPr>
            <a:lstStyle/>
            <a:p>
              <a:endParaRPr lang="en-GB" sz="1050"/>
            </a:p>
          </p:txBody>
        </p:sp>
        <p:sp>
          <p:nvSpPr>
            <p:cNvPr id="74" name="Freeform 14">
              <a:extLst>
                <a:ext uri="{FF2B5EF4-FFF2-40B4-BE49-F238E27FC236}">
                  <a16:creationId xmlns:a16="http://schemas.microsoft.com/office/drawing/2014/main" id="{E46422BE-A3B7-4C0B-ACD9-0C13606BA6AE}"/>
                </a:ext>
              </a:extLst>
            </p:cNvPr>
            <p:cNvSpPr>
              <a:spLocks noEditPoints="1"/>
            </p:cNvSpPr>
            <p:nvPr/>
          </p:nvSpPr>
          <p:spPr bwMode="auto">
            <a:xfrm>
              <a:off x="8782387" y="2949255"/>
              <a:ext cx="152306" cy="40457"/>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68580" tIns="34290" rIns="68580" bIns="34290" numCol="1" anchor="t" anchorCtr="0" compatLnSpc="1">
              <a:prstTxWarp prst="textNoShape">
                <a:avLst/>
              </a:prstTxWarp>
            </a:bodyPr>
            <a:lstStyle/>
            <a:p>
              <a:endParaRPr lang="en-GB" sz="1050"/>
            </a:p>
          </p:txBody>
        </p:sp>
        <p:sp>
          <p:nvSpPr>
            <p:cNvPr id="75" name="Freeform 15">
              <a:extLst>
                <a:ext uri="{FF2B5EF4-FFF2-40B4-BE49-F238E27FC236}">
                  <a16:creationId xmlns:a16="http://schemas.microsoft.com/office/drawing/2014/main" id="{A30F7267-A3E5-48F9-A479-AFF72EAC963C}"/>
                </a:ext>
              </a:extLst>
            </p:cNvPr>
            <p:cNvSpPr>
              <a:spLocks noEditPoints="1"/>
            </p:cNvSpPr>
            <p:nvPr/>
          </p:nvSpPr>
          <p:spPr bwMode="auto">
            <a:xfrm>
              <a:off x="7931851" y="2949255"/>
              <a:ext cx="151355" cy="40457"/>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68580" tIns="34290" rIns="68580" bIns="34290" numCol="1" anchor="t" anchorCtr="0" compatLnSpc="1">
              <a:prstTxWarp prst="textNoShape">
                <a:avLst/>
              </a:prstTxWarp>
            </a:bodyPr>
            <a:lstStyle/>
            <a:p>
              <a:endParaRPr lang="en-GB" sz="1050"/>
            </a:p>
          </p:txBody>
        </p:sp>
        <p:sp>
          <p:nvSpPr>
            <p:cNvPr id="76" name="Freeform 16">
              <a:extLst>
                <a:ext uri="{FF2B5EF4-FFF2-40B4-BE49-F238E27FC236}">
                  <a16:creationId xmlns:a16="http://schemas.microsoft.com/office/drawing/2014/main" id="{5D1C91BF-D2B7-4BE5-B46D-5728CEE8B3D8}"/>
                </a:ext>
              </a:extLst>
            </p:cNvPr>
            <p:cNvSpPr>
              <a:spLocks noEditPoints="1"/>
            </p:cNvSpPr>
            <p:nvPr/>
          </p:nvSpPr>
          <p:spPr bwMode="auto">
            <a:xfrm>
              <a:off x="8730507" y="2704613"/>
              <a:ext cx="142311" cy="98999"/>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68580" tIns="34290" rIns="68580" bIns="34290" numCol="1" anchor="t" anchorCtr="0" compatLnSpc="1">
              <a:prstTxWarp prst="textNoShape">
                <a:avLst/>
              </a:prstTxWarp>
            </a:bodyPr>
            <a:lstStyle/>
            <a:p>
              <a:endParaRPr lang="en-GB" sz="1050"/>
            </a:p>
          </p:txBody>
        </p:sp>
        <p:sp>
          <p:nvSpPr>
            <p:cNvPr id="77" name="Freeform 17">
              <a:extLst>
                <a:ext uri="{FF2B5EF4-FFF2-40B4-BE49-F238E27FC236}">
                  <a16:creationId xmlns:a16="http://schemas.microsoft.com/office/drawing/2014/main" id="{C548A087-14E7-486E-9AB6-093457AAAE5F}"/>
                </a:ext>
              </a:extLst>
            </p:cNvPr>
            <p:cNvSpPr>
              <a:spLocks noEditPoints="1"/>
            </p:cNvSpPr>
            <p:nvPr/>
          </p:nvSpPr>
          <p:spPr bwMode="auto">
            <a:xfrm>
              <a:off x="7993726" y="3132975"/>
              <a:ext cx="142311" cy="99951"/>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68580" tIns="34290" rIns="68580" bIns="34290" numCol="1" anchor="t" anchorCtr="0" compatLnSpc="1">
              <a:prstTxWarp prst="textNoShape">
                <a:avLst/>
              </a:prstTxWarp>
            </a:bodyPr>
            <a:lstStyle/>
            <a:p>
              <a:endParaRPr lang="en-GB" sz="1050"/>
            </a:p>
          </p:txBody>
        </p:sp>
        <p:sp>
          <p:nvSpPr>
            <p:cNvPr id="78" name="Freeform 18">
              <a:extLst>
                <a:ext uri="{FF2B5EF4-FFF2-40B4-BE49-F238E27FC236}">
                  <a16:creationId xmlns:a16="http://schemas.microsoft.com/office/drawing/2014/main" id="{3237AEAC-0901-4FA7-95A8-AF3C1E1F8729}"/>
                </a:ext>
              </a:extLst>
            </p:cNvPr>
            <p:cNvSpPr>
              <a:spLocks noEditPoints="1"/>
            </p:cNvSpPr>
            <p:nvPr/>
          </p:nvSpPr>
          <p:spPr bwMode="auto">
            <a:xfrm>
              <a:off x="8595336" y="2526606"/>
              <a:ext cx="101379" cy="14088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68580" tIns="34290" rIns="68580" bIns="34290" numCol="1" anchor="t" anchorCtr="0" compatLnSpc="1">
              <a:prstTxWarp prst="textNoShape">
                <a:avLst/>
              </a:prstTxWarp>
            </a:bodyPr>
            <a:lstStyle/>
            <a:p>
              <a:endParaRPr lang="en-GB" sz="1050"/>
            </a:p>
          </p:txBody>
        </p:sp>
      </p:grpSp>
      <p:sp>
        <p:nvSpPr>
          <p:cNvPr id="4" name="Oval 11">
            <a:extLst>
              <a:ext uri="{FF2B5EF4-FFF2-40B4-BE49-F238E27FC236}">
                <a16:creationId xmlns:a16="http://schemas.microsoft.com/office/drawing/2014/main" id="{6FF20379-B170-673E-5A0F-B5B51C8693D4}"/>
              </a:ext>
            </a:extLst>
          </p:cNvPr>
          <p:cNvSpPr/>
          <p:nvPr/>
        </p:nvSpPr>
        <p:spPr>
          <a:xfrm>
            <a:off x="8561615" y="4601349"/>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6</a:t>
            </a:r>
          </a:p>
        </p:txBody>
      </p:sp>
    </p:spTree>
    <p:extLst>
      <p:ext uri="{BB962C8B-B14F-4D97-AF65-F5344CB8AC3E}">
        <p14:creationId xmlns:p14="http://schemas.microsoft.com/office/powerpoint/2010/main" val="70000202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88" name="Google Shape;1188;p23"/>
          <p:cNvSpPr txBox="1"/>
          <p:nvPr/>
        </p:nvSpPr>
        <p:spPr>
          <a:xfrm>
            <a:off x="345302" y="865313"/>
            <a:ext cx="8247783" cy="357439"/>
          </a:xfrm>
          <a:prstGeom prst="rect">
            <a:avLst/>
          </a:prstGeom>
          <a:noFill/>
          <a:ln>
            <a:noFill/>
          </a:ln>
        </p:spPr>
        <p:txBody>
          <a:bodyPr spcFirstLastPara="1" wrap="square" lIns="0" tIns="0" rIns="0" bIns="0" anchor="t" anchorCtr="0">
            <a:noAutofit/>
          </a:bodyPr>
          <a:lstStyle/>
          <a:p>
            <a:pPr>
              <a:buClr>
                <a:srgbClr val="FFE600"/>
              </a:buClr>
              <a:buSzPts val="700"/>
            </a:pPr>
            <a:r>
              <a:rPr lang="fr-FR" sz="1800" b="1" dirty="0">
                <a:solidFill>
                  <a:srgbClr val="646464"/>
                </a:solidFill>
              </a:rPr>
              <a:t>Etude de l’existant </a:t>
            </a:r>
            <a:endParaRPr sz="1200" b="1" dirty="0"/>
          </a:p>
        </p:txBody>
      </p:sp>
      <p:sp>
        <p:nvSpPr>
          <p:cNvPr id="102" name="Rectangle 101">
            <a:extLst>
              <a:ext uri="{FF2B5EF4-FFF2-40B4-BE49-F238E27FC236}">
                <a16:creationId xmlns:a16="http://schemas.microsoft.com/office/drawing/2014/main" id="{F32C7A91-CDD6-42BA-86CD-18BA54EA20B8}"/>
              </a:ext>
            </a:extLst>
          </p:cNvPr>
          <p:cNvSpPr/>
          <p:nvPr/>
        </p:nvSpPr>
        <p:spPr>
          <a:xfrm>
            <a:off x="345302" y="1231586"/>
            <a:ext cx="1694391" cy="628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40" name="Oval 11">
            <a:extLst>
              <a:ext uri="{FF2B5EF4-FFF2-40B4-BE49-F238E27FC236}">
                <a16:creationId xmlns:a16="http://schemas.microsoft.com/office/drawing/2014/main" id="{E4D7B6D5-1040-4E71-958C-3FA8B550CA2D}"/>
              </a:ext>
            </a:extLst>
          </p:cNvPr>
          <p:cNvSpPr/>
          <p:nvPr/>
        </p:nvSpPr>
        <p:spPr>
          <a:xfrm>
            <a:off x="8561615" y="4556961"/>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9</a:t>
            </a:r>
          </a:p>
        </p:txBody>
      </p:sp>
      <p:grpSp>
        <p:nvGrpSpPr>
          <p:cNvPr id="3" name="Groupe 2">
            <a:extLst>
              <a:ext uri="{FF2B5EF4-FFF2-40B4-BE49-F238E27FC236}">
                <a16:creationId xmlns:a16="http://schemas.microsoft.com/office/drawing/2014/main" id="{19CF257A-44C8-3CAA-5E6B-FA1F7C4FC8CF}"/>
              </a:ext>
            </a:extLst>
          </p:cNvPr>
          <p:cNvGrpSpPr/>
          <p:nvPr/>
        </p:nvGrpSpPr>
        <p:grpSpPr>
          <a:xfrm>
            <a:off x="580210" y="1446277"/>
            <a:ext cx="7678484" cy="3580561"/>
            <a:chOff x="1465516" y="1355549"/>
            <a:chExt cx="7678484" cy="3580561"/>
          </a:xfrm>
        </p:grpSpPr>
        <p:sp>
          <p:nvSpPr>
            <p:cNvPr id="1156" name="Google Shape;1156;p23"/>
            <p:cNvSpPr/>
            <p:nvPr/>
          </p:nvSpPr>
          <p:spPr>
            <a:xfrm>
              <a:off x="5728428" y="1405783"/>
              <a:ext cx="3415572" cy="3530327"/>
            </a:xfrm>
            <a:prstGeom prst="roundRect">
              <a:avLst>
                <a:gd name="adj" fmla="val 16667"/>
              </a:avLst>
            </a:prstGeom>
            <a:solidFill>
              <a:schemeClr val="bg2">
                <a:lumMod val="20000"/>
                <a:lumOff val="80000"/>
              </a:schemeClr>
            </a:solidFill>
            <a:ln w="25400" cap="flat" cmpd="sng">
              <a:solidFill>
                <a:schemeClr val="accent1"/>
              </a:solidFill>
              <a:prstDash val="solid"/>
              <a:round/>
              <a:headEnd type="none" w="sm" len="sm"/>
              <a:tailEnd type="none" w="sm" len="sm"/>
            </a:ln>
          </p:spPr>
          <p:txBody>
            <a:bodyPr spcFirstLastPara="1" wrap="square" lIns="68569" tIns="34275" rIns="68569" bIns="34275" anchor="t" anchorCtr="0">
              <a:noAutofit/>
            </a:bodyPr>
            <a:lstStyle/>
            <a:p>
              <a:pPr algn="l"/>
              <a:endParaRPr lang="fr-FR" sz="900" dirty="0">
                <a:latin typeface="Poppins" panose="00000500000000000000" pitchFamily="2" charset="0"/>
              </a:endParaRPr>
            </a:p>
          </p:txBody>
        </p:sp>
        <p:sp>
          <p:nvSpPr>
            <p:cNvPr id="1160" name="Google Shape;1160;p23"/>
            <p:cNvSpPr/>
            <p:nvPr/>
          </p:nvSpPr>
          <p:spPr>
            <a:xfrm>
              <a:off x="3678893" y="1361706"/>
              <a:ext cx="1553252" cy="3520963"/>
            </a:xfrm>
            <a:prstGeom prst="roundRect">
              <a:avLst>
                <a:gd name="adj" fmla="val 16667"/>
              </a:avLst>
            </a:prstGeom>
            <a:solidFill>
              <a:schemeClr val="bg2">
                <a:lumMod val="20000"/>
                <a:lumOff val="80000"/>
              </a:schemeClr>
            </a:solidFill>
            <a:ln w="25400" cap="flat" cmpd="sng">
              <a:solidFill>
                <a:schemeClr val="accent1"/>
              </a:solidFill>
              <a:prstDash val="solid"/>
              <a:round/>
              <a:headEnd type="none" w="sm" len="sm"/>
              <a:tailEnd type="none" w="sm" len="sm"/>
            </a:ln>
          </p:spPr>
          <p:txBody>
            <a:bodyPr spcFirstLastPara="1" wrap="square" lIns="68569" tIns="34275" rIns="68569" bIns="34275" anchor="t" anchorCtr="0">
              <a:noAutofit/>
            </a:bodyPr>
            <a:lstStyle/>
            <a:p>
              <a:pPr algn="ctr">
                <a:buSzPts val="1200"/>
              </a:pPr>
              <a:endParaRPr sz="900">
                <a:solidFill>
                  <a:schemeClr val="dk1"/>
                </a:solidFill>
              </a:endParaRPr>
            </a:p>
          </p:txBody>
        </p:sp>
        <p:sp>
          <p:nvSpPr>
            <p:cNvPr id="1161" name="Google Shape;1161;p23"/>
            <p:cNvSpPr/>
            <p:nvPr/>
          </p:nvSpPr>
          <p:spPr>
            <a:xfrm>
              <a:off x="1465516" y="1355549"/>
              <a:ext cx="1553252" cy="3527120"/>
            </a:xfrm>
            <a:prstGeom prst="roundRect">
              <a:avLst>
                <a:gd name="adj" fmla="val 16667"/>
              </a:avLst>
            </a:prstGeom>
            <a:solidFill>
              <a:schemeClr val="bg2">
                <a:lumMod val="20000"/>
                <a:lumOff val="80000"/>
              </a:schemeClr>
            </a:solidFill>
            <a:ln w="25400" cap="flat" cmpd="sng">
              <a:solidFill>
                <a:schemeClr val="accent1"/>
              </a:solidFill>
              <a:prstDash val="solid"/>
              <a:round/>
              <a:headEnd type="none" w="sm" len="sm"/>
              <a:tailEnd type="none" w="sm" len="sm"/>
            </a:ln>
          </p:spPr>
          <p:txBody>
            <a:bodyPr spcFirstLastPara="1" wrap="square" lIns="68569" tIns="34275" rIns="68569" bIns="34275" anchor="t" anchorCtr="0">
              <a:noAutofit/>
            </a:bodyPr>
            <a:lstStyle/>
            <a:p>
              <a:pPr algn="ctr">
                <a:buSzPts val="1200"/>
              </a:pPr>
              <a:endParaRPr sz="900">
                <a:solidFill>
                  <a:schemeClr val="dk1"/>
                </a:solidFill>
              </a:endParaRPr>
            </a:p>
          </p:txBody>
        </p:sp>
        <p:pic>
          <p:nvPicPr>
            <p:cNvPr id="1182" name="Google Shape;1182;p23" descr="http://cobaltapps.com/wp-content/uploads/cobalt-images/redesign/cobalt-laptop.png"/>
            <p:cNvPicPr preferRelativeResize="0"/>
            <p:nvPr/>
          </p:nvPicPr>
          <p:blipFill rotWithShape="1">
            <a:blip r:embed="rId3">
              <a:alphaModFix/>
            </a:blip>
            <a:srcRect/>
            <a:stretch/>
          </p:blipFill>
          <p:spPr>
            <a:xfrm>
              <a:off x="3742732" y="2844444"/>
              <a:ext cx="1419638" cy="782155"/>
            </a:xfrm>
            <a:prstGeom prst="rect">
              <a:avLst/>
            </a:prstGeom>
            <a:noFill/>
            <a:ln>
              <a:noFill/>
            </a:ln>
          </p:spPr>
        </p:pic>
        <p:sp>
          <p:nvSpPr>
            <p:cNvPr id="1189" name="Google Shape;1189;p23"/>
            <p:cNvSpPr txBox="1"/>
            <p:nvPr/>
          </p:nvSpPr>
          <p:spPr>
            <a:xfrm>
              <a:off x="3705055" y="3849490"/>
              <a:ext cx="1419617" cy="165045"/>
            </a:xfrm>
            <a:prstGeom prst="rect">
              <a:avLst/>
            </a:prstGeom>
            <a:noFill/>
            <a:ln>
              <a:noFill/>
            </a:ln>
          </p:spPr>
          <p:txBody>
            <a:bodyPr spcFirstLastPara="1" wrap="square" lIns="0" tIns="27431" rIns="0" bIns="0" anchor="t" anchorCtr="0">
              <a:noAutofit/>
            </a:bodyPr>
            <a:lstStyle/>
            <a:p>
              <a:pPr algn="ctr">
                <a:lnSpc>
                  <a:spcPct val="85000"/>
                </a:lnSpc>
                <a:buClr>
                  <a:schemeClr val="dk1"/>
                </a:buClr>
                <a:buSzPts val="350"/>
              </a:pPr>
              <a:r>
                <a:rPr lang="fr-FR" sz="1050" b="1" dirty="0">
                  <a:solidFill>
                    <a:schemeClr val="dk1"/>
                  </a:solidFill>
                </a:rPr>
                <a:t>Réaliser un site web </a:t>
              </a:r>
              <a:endParaRPr sz="1050" dirty="0"/>
            </a:p>
          </p:txBody>
        </p:sp>
        <p:cxnSp>
          <p:nvCxnSpPr>
            <p:cNvPr id="1191" name="Google Shape;1191;p23"/>
            <p:cNvCxnSpPr>
              <a:cxnSpLocks/>
            </p:cNvCxnSpPr>
            <p:nvPr/>
          </p:nvCxnSpPr>
          <p:spPr>
            <a:xfrm flipV="1">
              <a:off x="5232145" y="2345442"/>
              <a:ext cx="649283" cy="962372"/>
            </a:xfrm>
            <a:prstGeom prst="straightConnector1">
              <a:avLst/>
            </a:prstGeom>
            <a:noFill/>
            <a:ln w="19050" cap="flat" cmpd="sng">
              <a:solidFill>
                <a:srgbClr val="7D7D7D"/>
              </a:solidFill>
              <a:prstDash val="solid"/>
              <a:round/>
              <a:headEnd type="none" w="sm" len="sm"/>
              <a:tailEnd type="triangle" w="lg" len="lg"/>
            </a:ln>
          </p:spPr>
        </p:cxnSp>
        <p:cxnSp>
          <p:nvCxnSpPr>
            <p:cNvPr id="1196" name="Google Shape;1196;p23"/>
            <p:cNvCxnSpPr>
              <a:cxnSpLocks/>
            </p:cNvCxnSpPr>
            <p:nvPr/>
          </p:nvCxnSpPr>
          <p:spPr>
            <a:xfrm flipV="1">
              <a:off x="5226208" y="2858881"/>
              <a:ext cx="652568" cy="472499"/>
            </a:xfrm>
            <a:prstGeom prst="straightConnector1">
              <a:avLst/>
            </a:prstGeom>
            <a:noFill/>
            <a:ln w="19050" cap="flat" cmpd="sng">
              <a:solidFill>
                <a:srgbClr val="7D7D7D"/>
              </a:solidFill>
              <a:prstDash val="solid"/>
              <a:round/>
              <a:headEnd type="none" w="sm" len="sm"/>
              <a:tailEnd type="triangle" w="lg" len="lg"/>
            </a:ln>
          </p:spPr>
        </p:cxnSp>
        <p:cxnSp>
          <p:nvCxnSpPr>
            <p:cNvPr id="1197" name="Google Shape;1197;p23"/>
            <p:cNvCxnSpPr>
              <a:cxnSpLocks/>
            </p:cNvCxnSpPr>
            <p:nvPr/>
          </p:nvCxnSpPr>
          <p:spPr>
            <a:xfrm>
              <a:off x="5238083" y="3345425"/>
              <a:ext cx="640693" cy="361831"/>
            </a:xfrm>
            <a:prstGeom prst="straightConnector1">
              <a:avLst/>
            </a:prstGeom>
            <a:noFill/>
            <a:ln w="19050" cap="flat" cmpd="sng">
              <a:solidFill>
                <a:srgbClr val="7D7D7D"/>
              </a:solidFill>
              <a:prstDash val="solid"/>
              <a:round/>
              <a:headEnd type="none" w="sm" len="sm"/>
              <a:tailEnd type="triangle" w="lg" len="lg"/>
            </a:ln>
          </p:spPr>
        </p:cxnSp>
        <p:sp>
          <p:nvSpPr>
            <p:cNvPr id="1215" name="Google Shape;1215;p23"/>
            <p:cNvSpPr txBox="1"/>
            <p:nvPr/>
          </p:nvSpPr>
          <p:spPr>
            <a:xfrm>
              <a:off x="6452391" y="1510191"/>
              <a:ext cx="1419617" cy="165045"/>
            </a:xfrm>
            <a:prstGeom prst="rect">
              <a:avLst/>
            </a:prstGeom>
            <a:noFill/>
            <a:ln>
              <a:noFill/>
            </a:ln>
          </p:spPr>
          <p:txBody>
            <a:bodyPr spcFirstLastPara="1" wrap="square" lIns="0" tIns="27431" rIns="0" bIns="0" anchor="t" anchorCtr="0">
              <a:noAutofit/>
            </a:bodyPr>
            <a:lstStyle/>
            <a:p>
              <a:pPr algn="ctr">
                <a:lnSpc>
                  <a:spcPct val="85000"/>
                </a:lnSpc>
                <a:buClr>
                  <a:schemeClr val="dk1"/>
                </a:buClr>
                <a:buSzPts val="350"/>
              </a:pPr>
              <a:r>
                <a:rPr lang="fr-FR" sz="1500" b="1" dirty="0">
                  <a:solidFill>
                    <a:schemeClr val="dk1"/>
                  </a:solidFill>
                </a:rPr>
                <a:t>Objectifs</a:t>
              </a:r>
              <a:endParaRPr sz="2100" dirty="0"/>
            </a:p>
          </p:txBody>
        </p:sp>
        <p:sp>
          <p:nvSpPr>
            <p:cNvPr id="69" name="Google Shape;706;p12">
              <a:extLst>
                <a:ext uri="{FF2B5EF4-FFF2-40B4-BE49-F238E27FC236}">
                  <a16:creationId xmlns:a16="http://schemas.microsoft.com/office/drawing/2014/main" id="{C5CAA8D7-C882-44A4-AEC9-0DFF55A95A48}"/>
                </a:ext>
              </a:extLst>
            </p:cNvPr>
            <p:cNvSpPr txBox="1"/>
            <p:nvPr/>
          </p:nvSpPr>
          <p:spPr>
            <a:xfrm>
              <a:off x="1809143" y="3679647"/>
              <a:ext cx="794627" cy="195649"/>
            </a:xfrm>
            <a:prstGeom prst="rect">
              <a:avLst/>
            </a:prstGeom>
            <a:solidFill>
              <a:srgbClr val="FFD200"/>
            </a:solidFill>
            <a:ln w="9525" cap="flat" cmpd="sng">
              <a:solidFill>
                <a:schemeClr val="accent1"/>
              </a:solidFill>
              <a:prstDash val="solid"/>
              <a:round/>
              <a:headEnd type="none" w="sm" len="sm"/>
              <a:tailEnd type="none" w="sm" len="sm"/>
            </a:ln>
          </p:spPr>
          <p:txBody>
            <a:bodyPr spcFirstLastPara="1" wrap="square" lIns="0" tIns="27431" rIns="0" bIns="0" anchor="t" anchorCtr="0">
              <a:noAutofit/>
            </a:bodyPr>
            <a:lstStyle/>
            <a:p>
              <a:pPr>
                <a:lnSpc>
                  <a:spcPct val="85000"/>
                </a:lnSpc>
                <a:buClr>
                  <a:schemeClr val="dk1"/>
                </a:buClr>
                <a:buSzPts val="300"/>
              </a:pPr>
              <a:r>
                <a:rPr lang="fr-FR" sz="900" b="1" dirty="0">
                  <a:solidFill>
                    <a:schemeClr val="dk1"/>
                  </a:solidFill>
                  <a:latin typeface="Calibri"/>
                  <a:ea typeface="Calibri"/>
                  <a:cs typeface="Calibri"/>
                  <a:sym typeface="Calibri"/>
                </a:rPr>
                <a:t>  Ecole ENSA </a:t>
              </a:r>
              <a:endParaRPr sz="1050" b="1" dirty="0"/>
            </a:p>
          </p:txBody>
        </p:sp>
        <p:pic>
          <p:nvPicPr>
            <p:cNvPr id="70" name="Google Shape;717;p12">
              <a:extLst>
                <a:ext uri="{FF2B5EF4-FFF2-40B4-BE49-F238E27FC236}">
                  <a16:creationId xmlns:a16="http://schemas.microsoft.com/office/drawing/2014/main" id="{101A3FAC-E253-4F05-879E-6320A920B74F}"/>
                </a:ext>
              </a:extLst>
            </p:cNvPr>
            <p:cNvPicPr preferRelativeResize="0"/>
            <p:nvPr/>
          </p:nvPicPr>
          <p:blipFill rotWithShape="1">
            <a:blip r:embed="rId4">
              <a:alphaModFix/>
            </a:blip>
            <a:srcRect/>
            <a:stretch/>
          </p:blipFill>
          <p:spPr>
            <a:xfrm>
              <a:off x="1821611" y="2425070"/>
              <a:ext cx="836562" cy="1080039"/>
            </a:xfrm>
            <a:prstGeom prst="rect">
              <a:avLst/>
            </a:prstGeom>
            <a:noFill/>
            <a:ln>
              <a:noFill/>
            </a:ln>
          </p:spPr>
        </p:pic>
        <p:sp>
          <p:nvSpPr>
            <p:cNvPr id="71" name="Google Shape;713;p12">
              <a:extLst>
                <a:ext uri="{FF2B5EF4-FFF2-40B4-BE49-F238E27FC236}">
                  <a16:creationId xmlns:a16="http://schemas.microsoft.com/office/drawing/2014/main" id="{ED86FBE0-206F-421A-B2EA-B90E71BE95A8}"/>
                </a:ext>
              </a:extLst>
            </p:cNvPr>
            <p:cNvSpPr/>
            <p:nvPr/>
          </p:nvSpPr>
          <p:spPr>
            <a:xfrm>
              <a:off x="2775618" y="2995701"/>
              <a:ext cx="767937" cy="175246"/>
            </a:xfrm>
            <a:prstGeom prst="rightArrow">
              <a:avLst>
                <a:gd name="adj1" fmla="val 50000"/>
                <a:gd name="adj2" fmla="val 50000"/>
              </a:avLst>
            </a:prstGeom>
            <a:gradFill>
              <a:gsLst>
                <a:gs pos="0">
                  <a:srgbClr val="FFFF74"/>
                </a:gs>
                <a:gs pos="35000">
                  <a:srgbClr val="FFFF9F"/>
                </a:gs>
                <a:gs pos="100000">
                  <a:srgbClr val="FFFFD6"/>
                </a:gs>
              </a:gsLst>
              <a:lin ang="16200000" scaled="0"/>
            </a:gradFill>
            <a:ln w="9525" cap="flat" cmpd="sng">
              <a:solidFill>
                <a:srgbClr val="FFD100"/>
              </a:solidFill>
              <a:prstDash val="solid"/>
              <a:round/>
              <a:headEnd type="none" w="sm" len="sm"/>
              <a:tailEnd type="none" w="sm" len="sm"/>
            </a:ln>
            <a:effectLst>
              <a:outerShdw blurRad="39999" dist="20000" dir="5400000" rotWithShape="0">
                <a:srgbClr val="000000">
                  <a:alpha val="37254"/>
                </a:srgbClr>
              </a:outerShdw>
            </a:effectLst>
          </p:spPr>
          <p:txBody>
            <a:bodyPr spcFirstLastPara="1" wrap="square" lIns="68569" tIns="34275" rIns="68569" bIns="34275" anchor="t" anchorCtr="0">
              <a:noAutofit/>
            </a:bodyPr>
            <a:lstStyle/>
            <a:p>
              <a:pPr algn="ctr">
                <a:buSzPts val="1200"/>
              </a:pPr>
              <a:endParaRPr sz="900" b="1">
                <a:solidFill>
                  <a:srgbClr val="FEED99"/>
                </a:solidFill>
              </a:endParaRPr>
            </a:p>
          </p:txBody>
        </p:sp>
        <p:pic>
          <p:nvPicPr>
            <p:cNvPr id="12" name="Image 11">
              <a:extLst>
                <a:ext uri="{FF2B5EF4-FFF2-40B4-BE49-F238E27FC236}">
                  <a16:creationId xmlns:a16="http://schemas.microsoft.com/office/drawing/2014/main" id="{0DCC0E15-E085-43AF-A5A2-0AB7FC9DD0F0}"/>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014836" y="2084859"/>
              <a:ext cx="367904" cy="371475"/>
            </a:xfrm>
            <a:prstGeom prst="rect">
              <a:avLst/>
            </a:prstGeom>
          </p:spPr>
        </p:pic>
        <p:pic>
          <p:nvPicPr>
            <p:cNvPr id="85" name="Image 84">
              <a:extLst>
                <a:ext uri="{FF2B5EF4-FFF2-40B4-BE49-F238E27FC236}">
                  <a16:creationId xmlns:a16="http://schemas.microsoft.com/office/drawing/2014/main" id="{5C030EE7-4154-4B70-A85E-662218C501E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959111" y="2673143"/>
              <a:ext cx="367904" cy="371475"/>
            </a:xfrm>
            <a:prstGeom prst="rect">
              <a:avLst/>
            </a:prstGeom>
          </p:spPr>
        </p:pic>
        <p:pic>
          <p:nvPicPr>
            <p:cNvPr id="86" name="Image 85">
              <a:extLst>
                <a:ext uri="{FF2B5EF4-FFF2-40B4-BE49-F238E27FC236}">
                  <a16:creationId xmlns:a16="http://schemas.microsoft.com/office/drawing/2014/main" id="{D447986C-ED09-4131-881C-B6032E1184E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959111" y="3449487"/>
              <a:ext cx="367904" cy="371475"/>
            </a:xfrm>
            <a:prstGeom prst="rect">
              <a:avLst/>
            </a:prstGeom>
          </p:spPr>
        </p:pic>
        <p:sp>
          <p:nvSpPr>
            <p:cNvPr id="13" name="ZoneTexte 12">
              <a:extLst>
                <a:ext uri="{FF2B5EF4-FFF2-40B4-BE49-F238E27FC236}">
                  <a16:creationId xmlns:a16="http://schemas.microsoft.com/office/drawing/2014/main" id="{8D8AEB45-BDAB-49EC-95C5-0434A0F531CE}"/>
                </a:ext>
              </a:extLst>
            </p:cNvPr>
            <p:cNvSpPr txBox="1"/>
            <p:nvPr/>
          </p:nvSpPr>
          <p:spPr>
            <a:xfrm>
              <a:off x="6377711" y="2081507"/>
              <a:ext cx="2694231" cy="253916"/>
            </a:xfrm>
            <a:prstGeom prst="rect">
              <a:avLst/>
            </a:prstGeom>
            <a:noFill/>
            <a:ln>
              <a:noFill/>
            </a:ln>
          </p:spPr>
          <p:txBody>
            <a:bodyPr wrap="square" rtlCol="0">
              <a:spAutoFit/>
            </a:bodyPr>
            <a:lstStyle/>
            <a:p>
              <a:r>
                <a:rPr lang="de-DE" sz="1050" b="1" dirty="0" err="1">
                  <a:latin typeface="Poppins" panose="00000500000000000000" pitchFamily="2" charset="0"/>
                  <a:cs typeface="Poppins" panose="00000500000000000000" pitchFamily="2" charset="0"/>
                </a:rPr>
                <a:t>Digitalisation</a:t>
              </a:r>
              <a:r>
                <a:rPr lang="de-DE" sz="1050" b="1" dirty="0">
                  <a:latin typeface="Poppins" panose="00000500000000000000" pitchFamily="2" charset="0"/>
                  <a:cs typeface="Poppins" panose="00000500000000000000" pitchFamily="2" charset="0"/>
                </a:rPr>
                <a:t> des </a:t>
              </a:r>
              <a:r>
                <a:rPr lang="de-DE" sz="1050" b="1" dirty="0" err="1">
                  <a:latin typeface="Poppins" panose="00000500000000000000" pitchFamily="2" charset="0"/>
                  <a:cs typeface="Poppins" panose="00000500000000000000" pitchFamily="2" charset="0"/>
                </a:rPr>
                <a:t>emplois</a:t>
              </a:r>
              <a:r>
                <a:rPr lang="de-DE" sz="1050" b="1" dirty="0">
                  <a:latin typeface="Poppins" panose="00000500000000000000" pitchFamily="2" charset="0"/>
                  <a:cs typeface="Poppins" panose="00000500000000000000" pitchFamily="2" charset="0"/>
                </a:rPr>
                <a:t> du </a:t>
              </a:r>
              <a:r>
                <a:rPr lang="de-DE" sz="1050" b="1" dirty="0" err="1">
                  <a:latin typeface="Poppins" panose="00000500000000000000" pitchFamily="2" charset="0"/>
                  <a:cs typeface="Poppins" panose="00000500000000000000" pitchFamily="2" charset="0"/>
                </a:rPr>
                <a:t>temps</a:t>
              </a:r>
              <a:r>
                <a:rPr lang="de-DE" sz="1050" b="1" dirty="0">
                  <a:latin typeface="Poppins" panose="00000500000000000000" pitchFamily="2" charset="0"/>
                  <a:cs typeface="Poppins" panose="00000500000000000000" pitchFamily="2" charset="0"/>
                </a:rPr>
                <a:t>:</a:t>
              </a:r>
              <a:endParaRPr lang="fr-FR" sz="1050" b="1" dirty="0">
                <a:latin typeface="Poppins" panose="00000500000000000000" pitchFamily="2" charset="0"/>
                <a:cs typeface="Poppins" panose="00000500000000000000" pitchFamily="2" charset="0"/>
              </a:endParaRPr>
            </a:p>
          </p:txBody>
        </p:sp>
        <p:sp>
          <p:nvSpPr>
            <p:cNvPr id="89" name="ZoneTexte 88">
              <a:extLst>
                <a:ext uri="{FF2B5EF4-FFF2-40B4-BE49-F238E27FC236}">
                  <a16:creationId xmlns:a16="http://schemas.microsoft.com/office/drawing/2014/main" id="{B85560B5-EB59-4245-9387-5F9B26DF9EEF}"/>
                </a:ext>
              </a:extLst>
            </p:cNvPr>
            <p:cNvSpPr txBox="1"/>
            <p:nvPr/>
          </p:nvSpPr>
          <p:spPr>
            <a:xfrm>
              <a:off x="6382741" y="2786983"/>
              <a:ext cx="2694230" cy="415498"/>
            </a:xfrm>
            <a:prstGeom prst="rect">
              <a:avLst/>
            </a:prstGeom>
            <a:noFill/>
            <a:ln>
              <a:noFill/>
            </a:ln>
          </p:spPr>
          <p:txBody>
            <a:bodyPr wrap="square" rtlCol="0">
              <a:spAutoFit/>
            </a:bodyPr>
            <a:lstStyle/>
            <a:p>
              <a:r>
                <a:rPr lang="fr-FR" sz="1050" b="1" dirty="0">
                  <a:latin typeface="Poppins" panose="00000500000000000000" pitchFamily="2" charset="0"/>
                </a:rPr>
                <a:t>Faciliter la tache aux étudiants et au professeurs </a:t>
              </a:r>
              <a:r>
                <a:rPr lang="de-DE" sz="1050" b="1" dirty="0" err="1">
                  <a:latin typeface="Poppins" panose="00000500000000000000" pitchFamily="2" charset="0"/>
                </a:rPr>
                <a:t>aussi</a:t>
              </a:r>
              <a:endParaRPr lang="fr-FR" sz="1050" b="1" dirty="0"/>
            </a:p>
          </p:txBody>
        </p:sp>
        <p:sp>
          <p:nvSpPr>
            <p:cNvPr id="2" name="ZoneTexte 1">
              <a:extLst>
                <a:ext uri="{FF2B5EF4-FFF2-40B4-BE49-F238E27FC236}">
                  <a16:creationId xmlns:a16="http://schemas.microsoft.com/office/drawing/2014/main" id="{80022F9A-6FA9-AD12-DC11-7012CCDF42CD}"/>
                </a:ext>
              </a:extLst>
            </p:cNvPr>
            <p:cNvSpPr txBox="1"/>
            <p:nvPr/>
          </p:nvSpPr>
          <p:spPr>
            <a:xfrm>
              <a:off x="6326162" y="3539597"/>
              <a:ext cx="2694231" cy="415498"/>
            </a:xfrm>
            <a:prstGeom prst="rect">
              <a:avLst/>
            </a:prstGeom>
            <a:noFill/>
            <a:ln>
              <a:noFill/>
            </a:ln>
          </p:spPr>
          <p:txBody>
            <a:bodyPr wrap="square" rtlCol="0">
              <a:spAutoFit/>
            </a:bodyPr>
            <a:lstStyle/>
            <a:p>
              <a:r>
                <a:rPr lang="de-DE" sz="1050" b="1" dirty="0" err="1">
                  <a:latin typeface="Poppins" panose="00000500000000000000" pitchFamily="2" charset="0"/>
                  <a:cs typeface="Poppins" panose="00000500000000000000" pitchFamily="2" charset="0"/>
                </a:rPr>
                <a:t>L‘inscription</a:t>
              </a:r>
              <a:r>
                <a:rPr lang="de-DE" sz="1050" b="1" dirty="0">
                  <a:latin typeface="Poppins" panose="00000500000000000000" pitchFamily="2" charset="0"/>
                  <a:cs typeface="Poppins" panose="00000500000000000000" pitchFamily="2" charset="0"/>
                </a:rPr>
                <a:t> des </a:t>
              </a:r>
              <a:r>
                <a:rPr lang="de-DE" sz="1050" b="1" dirty="0" err="1">
                  <a:latin typeface="Poppins" panose="00000500000000000000" pitchFamily="2" charset="0"/>
                  <a:cs typeface="Poppins" panose="00000500000000000000" pitchFamily="2" charset="0"/>
                </a:rPr>
                <a:t>etudiants</a:t>
              </a:r>
              <a:r>
                <a:rPr lang="de-DE" sz="1050" b="1" dirty="0">
                  <a:latin typeface="Poppins" panose="00000500000000000000" pitchFamily="2" charset="0"/>
                  <a:cs typeface="Poppins" panose="00000500000000000000" pitchFamily="2" charset="0"/>
                </a:rPr>
                <a:t>  </a:t>
              </a:r>
              <a:r>
                <a:rPr lang="de-DE" sz="1050" b="1" dirty="0" err="1">
                  <a:latin typeface="Poppins" panose="00000500000000000000" pitchFamily="2" charset="0"/>
                  <a:cs typeface="Poppins" panose="00000500000000000000" pitchFamily="2" charset="0"/>
                </a:rPr>
                <a:t>pour</a:t>
              </a:r>
              <a:r>
                <a:rPr lang="de-DE" sz="1050" b="1" dirty="0">
                  <a:latin typeface="Poppins" panose="00000500000000000000" pitchFamily="2" charset="0"/>
                  <a:cs typeface="Poppins" panose="00000500000000000000" pitchFamily="2" charset="0"/>
                </a:rPr>
                <a:t> la </a:t>
              </a:r>
              <a:r>
                <a:rPr lang="de-DE" sz="1050" b="1" dirty="0" err="1">
                  <a:latin typeface="Poppins" panose="00000500000000000000" pitchFamily="2" charset="0"/>
                  <a:cs typeface="Poppins" panose="00000500000000000000" pitchFamily="2" charset="0"/>
                </a:rPr>
                <a:t>premiere</a:t>
              </a:r>
              <a:r>
                <a:rPr lang="de-DE" sz="1050" b="1" dirty="0">
                  <a:latin typeface="Poppins" panose="00000500000000000000" pitchFamily="2" charset="0"/>
                  <a:cs typeface="Poppins" panose="00000500000000000000" pitchFamily="2" charset="0"/>
                </a:rPr>
                <a:t> </a:t>
              </a:r>
              <a:r>
                <a:rPr lang="de-DE" sz="1050" b="1" dirty="0" err="1">
                  <a:latin typeface="Poppins" panose="00000500000000000000" pitchFamily="2" charset="0"/>
                  <a:cs typeface="Poppins" panose="00000500000000000000" pitchFamily="2" charset="0"/>
                </a:rPr>
                <a:t>fois</a:t>
              </a:r>
              <a:r>
                <a:rPr lang="de-DE" sz="1050" b="1" dirty="0">
                  <a:latin typeface="Poppins" panose="00000500000000000000" pitchFamily="2" charset="0"/>
                  <a:cs typeface="Poppins" panose="00000500000000000000" pitchFamily="2" charset="0"/>
                </a:rPr>
                <a:t> </a:t>
              </a:r>
              <a:endParaRPr lang="fr-FR" sz="1050" b="1" dirty="0">
                <a:latin typeface="Poppins" panose="00000500000000000000" pitchFamily="2" charset="0"/>
                <a:cs typeface="Poppins" panose="00000500000000000000" pitchFamily="2" charset="0"/>
              </a:endParaRPr>
            </a:p>
          </p:txBody>
        </p:sp>
      </p:grpSp>
      <p:grpSp>
        <p:nvGrpSpPr>
          <p:cNvPr id="4" name="Groupe 3">
            <a:extLst>
              <a:ext uri="{FF2B5EF4-FFF2-40B4-BE49-F238E27FC236}">
                <a16:creationId xmlns:a16="http://schemas.microsoft.com/office/drawing/2014/main" id="{3A44987B-C4E1-DC46-FEF8-D5472344C8A1}"/>
              </a:ext>
            </a:extLst>
          </p:cNvPr>
          <p:cNvGrpSpPr/>
          <p:nvPr/>
        </p:nvGrpSpPr>
        <p:grpSpPr>
          <a:xfrm>
            <a:off x="278204" y="118098"/>
            <a:ext cx="8266231" cy="601451"/>
            <a:chOff x="278204" y="118098"/>
            <a:chExt cx="8266231" cy="601451"/>
          </a:xfrm>
        </p:grpSpPr>
        <p:grpSp>
          <p:nvGrpSpPr>
            <p:cNvPr id="5" name="Google Shape;436;p69">
              <a:extLst>
                <a:ext uri="{FF2B5EF4-FFF2-40B4-BE49-F238E27FC236}">
                  <a16:creationId xmlns:a16="http://schemas.microsoft.com/office/drawing/2014/main" id="{CDA9B5C1-C334-40FE-EFAA-0C3F98EA4354}"/>
                </a:ext>
              </a:extLst>
            </p:cNvPr>
            <p:cNvGrpSpPr/>
            <p:nvPr/>
          </p:nvGrpSpPr>
          <p:grpSpPr>
            <a:xfrm>
              <a:off x="278204" y="118098"/>
              <a:ext cx="5311248" cy="601451"/>
              <a:chOff x="176816" y="76801"/>
              <a:chExt cx="7941703" cy="801935"/>
            </a:xfrm>
          </p:grpSpPr>
          <p:sp>
            <p:nvSpPr>
              <p:cNvPr id="9" name="Google Shape;437;p69">
                <a:extLst>
                  <a:ext uri="{FF2B5EF4-FFF2-40B4-BE49-F238E27FC236}">
                    <a16:creationId xmlns:a16="http://schemas.microsoft.com/office/drawing/2014/main" id="{48BC856D-9B8F-7BE3-1520-AFFA649BCF9F}"/>
                  </a:ext>
                </a:extLst>
              </p:cNvPr>
              <p:cNvSpPr/>
              <p:nvPr/>
            </p:nvSpPr>
            <p:spPr>
              <a:xfrm>
                <a:off x="5304023" y="76801"/>
                <a:ext cx="2814496" cy="801935"/>
              </a:xfrm>
              <a:prstGeom prst="chevron">
                <a:avLst>
                  <a:gd name="adj" fmla="val 50000"/>
                </a:avLst>
              </a:prstGeom>
              <a:solidFill>
                <a:schemeClr val="accent3">
                  <a:lumMod val="7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sz="1050" dirty="0"/>
              </a:p>
            </p:txBody>
          </p:sp>
          <p:sp>
            <p:nvSpPr>
              <p:cNvPr id="10" name="Google Shape;438;p69">
                <a:extLst>
                  <a:ext uri="{FF2B5EF4-FFF2-40B4-BE49-F238E27FC236}">
                    <a16:creationId xmlns:a16="http://schemas.microsoft.com/office/drawing/2014/main" id="{AAF250CE-DCB7-5CF3-D1B4-2F7115CBD4E4}"/>
                  </a:ext>
                </a:extLst>
              </p:cNvPr>
              <p:cNvSpPr txBox="1"/>
              <p:nvPr/>
            </p:nvSpPr>
            <p:spPr>
              <a:xfrm>
                <a:off x="5704991" y="76801"/>
                <a:ext cx="2012562" cy="801935"/>
              </a:xfrm>
              <a:prstGeom prst="rect">
                <a:avLst/>
              </a:prstGeom>
              <a:noFill/>
              <a:ln>
                <a:noFill/>
              </a:ln>
            </p:spPr>
            <p:txBody>
              <a:bodyPr spcFirstLastPara="1" wrap="square" lIns="42000" tIns="13988" rIns="13988" bIns="13988" anchor="ctr" anchorCtr="0">
                <a:noAutofit/>
              </a:bodyPr>
              <a:lstStyle/>
              <a:p>
                <a:pPr algn="ctr">
                  <a:buClr>
                    <a:schemeClr val="dk1"/>
                  </a:buClr>
                  <a:buSzPts val="1100"/>
                </a:pPr>
                <a:r>
                  <a:rPr lang="fr-FR" sz="1050" b="1" dirty="0">
                    <a:solidFill>
                      <a:schemeClr val="bg1"/>
                    </a:solidFill>
                    <a:effectLst>
                      <a:outerShdw blurRad="38100" dist="38100" dir="2700000" algn="tl">
                        <a:srgbClr val="000000">
                          <a:alpha val="43137"/>
                        </a:srgbClr>
                      </a:outerShdw>
                    </a:effectLst>
                    <a:latin typeface="Roboto"/>
                    <a:ea typeface="Roboto"/>
                    <a:cs typeface="Roboto"/>
                    <a:sym typeface="Roboto"/>
                  </a:rPr>
                  <a:t>Etude Conceptuelle</a:t>
                </a:r>
              </a:p>
            </p:txBody>
          </p:sp>
          <p:sp>
            <p:nvSpPr>
              <p:cNvPr id="11" name="Google Shape;441;p69">
                <a:extLst>
                  <a:ext uri="{FF2B5EF4-FFF2-40B4-BE49-F238E27FC236}">
                    <a16:creationId xmlns:a16="http://schemas.microsoft.com/office/drawing/2014/main" id="{6385DC92-8D91-EC41-901E-C542CD5C714F}"/>
                  </a:ext>
                </a:extLst>
              </p:cNvPr>
              <p:cNvSpPr/>
              <p:nvPr/>
            </p:nvSpPr>
            <p:spPr>
              <a:xfrm>
                <a:off x="176816" y="76801"/>
                <a:ext cx="2470501" cy="801935"/>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bg1"/>
                  </a:solidFill>
                  <a:effectLst>
                    <a:outerShdw blurRad="38100" dist="38100" dir="2700000" algn="tl">
                      <a:srgbClr val="000000">
                        <a:alpha val="43137"/>
                      </a:srgbClr>
                    </a:outerShdw>
                  </a:effectLst>
                </a:endParaRPr>
              </a:p>
              <a:p>
                <a:pPr>
                  <a:buSzPts val="1400"/>
                </a:pPr>
                <a:r>
                  <a:rPr lang="fr-FR" sz="1050" b="1" dirty="0">
                    <a:solidFill>
                      <a:schemeClr val="tx1"/>
                    </a:solidFill>
                  </a:rPr>
                  <a:t> Introduction</a:t>
                </a:r>
              </a:p>
              <a:p>
                <a:pPr>
                  <a:buSzPts val="1400"/>
                </a:pPr>
                <a:endParaRPr sz="1050" dirty="0">
                  <a:solidFill>
                    <a:schemeClr val="bg1"/>
                  </a:solidFill>
                  <a:effectLst>
                    <a:outerShdw blurRad="38100" dist="38100" dir="2700000" algn="tl">
                      <a:srgbClr val="000000">
                        <a:alpha val="43137"/>
                      </a:srgbClr>
                    </a:outerShdw>
                  </a:effectLst>
                </a:endParaRPr>
              </a:p>
            </p:txBody>
          </p:sp>
        </p:grpSp>
        <p:sp>
          <p:nvSpPr>
            <p:cNvPr id="6" name="Google Shape;441;p69">
              <a:extLst>
                <a:ext uri="{FF2B5EF4-FFF2-40B4-BE49-F238E27FC236}">
                  <a16:creationId xmlns:a16="http://schemas.microsoft.com/office/drawing/2014/main" id="{6D719A2A-F8FE-A405-FC79-6FF9DA7C245B}"/>
                </a:ext>
              </a:extLst>
            </p:cNvPr>
            <p:cNvSpPr/>
            <p:nvPr/>
          </p:nvSpPr>
          <p:spPr>
            <a:xfrm>
              <a:off x="1981636" y="118098"/>
              <a:ext cx="1697205" cy="601451"/>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lgn="ctr">
                <a:buSzPts val="1400"/>
              </a:pPr>
              <a:r>
                <a:rPr lang="fr-FR" sz="1050" b="1" dirty="0">
                  <a:solidFill>
                    <a:schemeClr val="dk1"/>
                  </a:solidFill>
                </a:rPr>
                <a:t>  Contexte    générale du projet</a:t>
              </a:r>
              <a:endParaRPr lang="fr-FR" sz="1050" b="1" dirty="0"/>
            </a:p>
            <a:p>
              <a:pPr>
                <a:buSzPts val="1400"/>
              </a:pPr>
              <a:endParaRPr sz="1050" dirty="0"/>
            </a:p>
          </p:txBody>
        </p:sp>
        <p:sp>
          <p:nvSpPr>
            <p:cNvPr id="7" name="Google Shape;441;p69">
              <a:extLst>
                <a:ext uri="{FF2B5EF4-FFF2-40B4-BE49-F238E27FC236}">
                  <a16:creationId xmlns:a16="http://schemas.microsoft.com/office/drawing/2014/main" id="{D899878E-E47F-0303-8C15-B38B5A81EBEB}"/>
                </a:ext>
              </a:extLst>
            </p:cNvPr>
            <p:cNvSpPr/>
            <p:nvPr/>
          </p:nvSpPr>
          <p:spPr>
            <a:xfrm>
              <a:off x="5589452" y="118098"/>
              <a:ext cx="1479855"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Réalisation</a:t>
              </a:r>
              <a:endParaRPr lang="fr-FR" sz="1050" b="1" dirty="0"/>
            </a:p>
            <a:p>
              <a:pPr>
                <a:buSzPts val="1400"/>
              </a:pPr>
              <a:endParaRPr sz="1050" dirty="0"/>
            </a:p>
          </p:txBody>
        </p:sp>
        <p:sp>
          <p:nvSpPr>
            <p:cNvPr id="8" name="Google Shape;441;p69">
              <a:extLst>
                <a:ext uri="{FF2B5EF4-FFF2-40B4-BE49-F238E27FC236}">
                  <a16:creationId xmlns:a16="http://schemas.microsoft.com/office/drawing/2014/main" id="{3C013609-D6C1-4BDC-349A-C2920786D7FF}"/>
                </a:ext>
              </a:extLst>
            </p:cNvPr>
            <p:cNvSpPr/>
            <p:nvPr/>
          </p:nvSpPr>
          <p:spPr>
            <a:xfrm>
              <a:off x="7069306" y="118098"/>
              <a:ext cx="1475129"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Conclusion</a:t>
              </a:r>
              <a:endParaRPr lang="fr-FR" sz="1050" b="1" dirty="0"/>
            </a:p>
            <a:p>
              <a:pPr>
                <a:buSzPts val="1400"/>
              </a:pPr>
              <a:endParaRPr sz="1050" dirty="0"/>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heel(1)">
                                      <p:cBhvr>
                                        <p:cTn id="7"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60" name="Google Shape;960;p17"/>
          <p:cNvSpPr txBox="1"/>
          <p:nvPr/>
        </p:nvSpPr>
        <p:spPr>
          <a:xfrm>
            <a:off x="201071" y="803700"/>
            <a:ext cx="8247783" cy="357439"/>
          </a:xfrm>
          <a:prstGeom prst="rect">
            <a:avLst/>
          </a:prstGeom>
          <a:noFill/>
          <a:ln>
            <a:noFill/>
          </a:ln>
        </p:spPr>
        <p:txBody>
          <a:bodyPr spcFirstLastPara="1" wrap="square" lIns="0" tIns="0" rIns="0" bIns="0" anchor="t" anchorCtr="0">
            <a:noAutofit/>
          </a:bodyPr>
          <a:lstStyle/>
          <a:p>
            <a:pPr>
              <a:buClr>
                <a:srgbClr val="FFE600"/>
              </a:buClr>
              <a:buSzPts val="700"/>
            </a:pPr>
            <a:r>
              <a:rPr lang="fr-FR" sz="2100" b="1" dirty="0">
                <a:solidFill>
                  <a:srgbClr val="646464"/>
                </a:solidFill>
              </a:rPr>
              <a:t>Analyse des besoins</a:t>
            </a:r>
            <a:endParaRPr sz="1050" b="1" dirty="0"/>
          </a:p>
        </p:txBody>
      </p:sp>
      <p:sp>
        <p:nvSpPr>
          <p:cNvPr id="961" name="Google Shape;961;p17"/>
          <p:cNvSpPr/>
          <p:nvPr/>
        </p:nvSpPr>
        <p:spPr>
          <a:xfrm>
            <a:off x="201071" y="1525786"/>
            <a:ext cx="2305059" cy="3380703"/>
          </a:xfrm>
          <a:prstGeom prst="roundRect">
            <a:avLst>
              <a:gd name="adj" fmla="val 16667"/>
            </a:avLst>
          </a:prstGeom>
          <a:noFill/>
          <a:ln w="28575" cap="flat" cmpd="sng">
            <a:solidFill>
              <a:schemeClr val="bg2">
                <a:lumMod val="50000"/>
              </a:schemeClr>
            </a:solidFill>
            <a:prstDash val="solid"/>
            <a:round/>
            <a:headEnd type="none" w="sm" len="sm"/>
            <a:tailEnd type="none" w="sm" len="sm"/>
          </a:ln>
        </p:spPr>
        <p:txBody>
          <a:bodyPr spcFirstLastPara="1" wrap="square" lIns="68569" tIns="34275" rIns="68569" bIns="34275" anchor="t" anchorCtr="0">
            <a:noAutofit/>
          </a:bodyPr>
          <a:lstStyle/>
          <a:p>
            <a:pPr algn="ctr">
              <a:buSzPts val="1100"/>
            </a:pPr>
            <a:endParaRPr sz="825" dirty="0">
              <a:solidFill>
                <a:schemeClr val="dk1"/>
              </a:solidFill>
            </a:endParaRPr>
          </a:p>
        </p:txBody>
      </p:sp>
      <p:sp>
        <p:nvSpPr>
          <p:cNvPr id="962" name="Google Shape;962;p17"/>
          <p:cNvSpPr/>
          <p:nvPr/>
        </p:nvSpPr>
        <p:spPr>
          <a:xfrm>
            <a:off x="2686185" y="1527398"/>
            <a:ext cx="2470705" cy="3380703"/>
          </a:xfrm>
          <a:prstGeom prst="roundRect">
            <a:avLst>
              <a:gd name="adj" fmla="val 16667"/>
            </a:avLst>
          </a:prstGeom>
          <a:noFill/>
          <a:ln w="28575" cap="flat" cmpd="sng">
            <a:solidFill>
              <a:schemeClr val="bg2">
                <a:lumMod val="50000"/>
              </a:schemeClr>
            </a:solidFill>
            <a:prstDash val="solid"/>
            <a:round/>
            <a:headEnd type="none" w="sm" len="sm"/>
            <a:tailEnd type="none" w="sm" len="sm"/>
          </a:ln>
        </p:spPr>
        <p:txBody>
          <a:bodyPr spcFirstLastPara="1" wrap="square" lIns="68569" tIns="34275" rIns="68569" bIns="34275" anchor="t" anchorCtr="0">
            <a:noAutofit/>
          </a:bodyPr>
          <a:lstStyle/>
          <a:p>
            <a:pPr algn="ctr">
              <a:buSzPts val="1200"/>
            </a:pPr>
            <a:endParaRPr sz="900">
              <a:solidFill>
                <a:schemeClr val="dk1"/>
              </a:solidFill>
            </a:endParaRPr>
          </a:p>
        </p:txBody>
      </p:sp>
      <p:sp>
        <p:nvSpPr>
          <p:cNvPr id="963" name="Google Shape;963;p17"/>
          <p:cNvSpPr/>
          <p:nvPr/>
        </p:nvSpPr>
        <p:spPr>
          <a:xfrm>
            <a:off x="5397220" y="1525787"/>
            <a:ext cx="3177374" cy="3380703"/>
          </a:xfrm>
          <a:prstGeom prst="roundRect">
            <a:avLst>
              <a:gd name="adj" fmla="val 16667"/>
            </a:avLst>
          </a:prstGeom>
          <a:noFill/>
          <a:ln w="28575" cap="flat" cmpd="sng">
            <a:solidFill>
              <a:schemeClr val="bg2">
                <a:lumMod val="50000"/>
              </a:schemeClr>
            </a:solidFill>
            <a:prstDash val="solid"/>
            <a:round/>
            <a:headEnd type="none" w="sm" len="sm"/>
            <a:tailEnd type="none" w="sm" len="sm"/>
          </a:ln>
        </p:spPr>
        <p:txBody>
          <a:bodyPr spcFirstLastPara="1" wrap="square" lIns="68569" tIns="34275" rIns="68569" bIns="34275" anchor="t" anchorCtr="0">
            <a:noAutofit/>
          </a:bodyPr>
          <a:lstStyle/>
          <a:p>
            <a:pPr algn="ctr">
              <a:buSzPts val="1100"/>
            </a:pPr>
            <a:endParaRPr sz="825">
              <a:solidFill>
                <a:schemeClr val="dk1"/>
              </a:solidFill>
            </a:endParaRPr>
          </a:p>
        </p:txBody>
      </p:sp>
      <p:sp>
        <p:nvSpPr>
          <p:cNvPr id="964" name="Google Shape;964;p17"/>
          <p:cNvSpPr/>
          <p:nvPr/>
        </p:nvSpPr>
        <p:spPr>
          <a:xfrm>
            <a:off x="473370" y="1716815"/>
            <a:ext cx="1661375" cy="1004552"/>
          </a:xfrm>
          <a:prstGeom prst="ellipse">
            <a:avLst/>
          </a:prstGeom>
          <a:solidFill>
            <a:schemeClr val="bg2">
              <a:lumMod val="40000"/>
              <a:lumOff val="60000"/>
            </a:schemeClr>
          </a:solidFill>
          <a:ln w="25400" cap="flat" cmpd="sng">
            <a:solidFill>
              <a:srgbClr val="AFAFAF"/>
            </a:solidFill>
            <a:prstDash val="solid"/>
            <a:round/>
            <a:headEnd type="none" w="sm" len="sm"/>
            <a:tailEnd type="none" w="sm" len="sm"/>
          </a:ln>
        </p:spPr>
        <p:txBody>
          <a:bodyPr spcFirstLastPara="1" wrap="square" lIns="68569" tIns="34275" rIns="68569" bIns="34275" anchor="t" anchorCtr="0">
            <a:noAutofit/>
          </a:bodyPr>
          <a:lstStyle/>
          <a:p>
            <a:pPr lvl="0" algn="ctr">
              <a:buClr>
                <a:prstClr val="black"/>
              </a:buClr>
              <a:buSzPts val="350"/>
            </a:pPr>
            <a:endParaRPr lang="fr-FR" sz="1050" dirty="0">
              <a:solidFill>
                <a:prstClr val="black"/>
              </a:solidFill>
            </a:endParaRPr>
          </a:p>
          <a:p>
            <a:pPr lvl="0" algn="ctr">
              <a:buClr>
                <a:prstClr val="black"/>
              </a:buClr>
              <a:buSzPts val="350"/>
            </a:pPr>
            <a:r>
              <a:rPr lang="fr-FR" sz="1100" dirty="0">
                <a:solidFill>
                  <a:prstClr val="black"/>
                </a:solidFill>
              </a:rPr>
              <a:t>La</a:t>
            </a:r>
            <a:r>
              <a:rPr lang="fr-FR" sz="1050" dirty="0">
                <a:solidFill>
                  <a:prstClr val="black"/>
                </a:solidFill>
              </a:rPr>
              <a:t> </a:t>
            </a:r>
            <a:r>
              <a:rPr lang="fr-FR" sz="1100" dirty="0">
                <a:solidFill>
                  <a:prstClr val="black"/>
                </a:solidFill>
              </a:rPr>
              <a:t>maintenabilité</a:t>
            </a:r>
            <a:r>
              <a:rPr lang="fr-FR" sz="1050" dirty="0">
                <a:solidFill>
                  <a:prstClr val="black"/>
                </a:solidFill>
              </a:rPr>
              <a:t> .</a:t>
            </a:r>
          </a:p>
        </p:txBody>
      </p:sp>
      <p:sp>
        <p:nvSpPr>
          <p:cNvPr id="965" name="Google Shape;965;p17"/>
          <p:cNvSpPr/>
          <p:nvPr/>
        </p:nvSpPr>
        <p:spPr>
          <a:xfrm>
            <a:off x="420223" y="3251909"/>
            <a:ext cx="1771055" cy="1083436"/>
          </a:xfrm>
          <a:prstGeom prst="ellipse">
            <a:avLst/>
          </a:prstGeom>
          <a:solidFill>
            <a:schemeClr val="bg2">
              <a:lumMod val="40000"/>
              <a:lumOff val="60000"/>
            </a:schemeClr>
          </a:solidFill>
          <a:ln w="25400" cap="flat" cmpd="sng">
            <a:solidFill>
              <a:srgbClr val="AFAFAF"/>
            </a:solidFill>
            <a:prstDash val="solid"/>
            <a:round/>
            <a:headEnd type="none" w="sm" len="sm"/>
            <a:tailEnd type="none" w="sm" len="sm"/>
          </a:ln>
        </p:spPr>
        <p:txBody>
          <a:bodyPr spcFirstLastPara="1" wrap="square" lIns="68569" tIns="34275" rIns="68569" bIns="34275" anchor="t" anchorCtr="0">
            <a:noAutofit/>
          </a:bodyPr>
          <a:lstStyle/>
          <a:p>
            <a:pPr lvl="0" algn="ctr">
              <a:buClr>
                <a:schemeClr val="dk1"/>
              </a:buClr>
              <a:buSzPts val="350"/>
            </a:pPr>
            <a:r>
              <a:rPr lang="fr-FR" sz="1100" dirty="0">
                <a:solidFill>
                  <a:schemeClr val="dk1"/>
                </a:solidFill>
              </a:rPr>
              <a:t>L’application  devra </a:t>
            </a:r>
            <a:r>
              <a:rPr lang="fr-FR" sz="1100" dirty="0">
                <a:latin typeface="Arial" panose="020B0604020202020204" pitchFamily="34" charset="0"/>
                <a:ea typeface="Arial" panose="020B0604020202020204" pitchFamily="34" charset="0"/>
              </a:rPr>
              <a:t>ê</a:t>
            </a:r>
            <a:r>
              <a:rPr lang="fr-FR" sz="1100" dirty="0">
                <a:solidFill>
                  <a:schemeClr val="dk1"/>
                </a:solidFill>
              </a:rPr>
              <a:t>tre hautement sécurisé .</a:t>
            </a:r>
            <a:endParaRPr sz="1100" dirty="0"/>
          </a:p>
        </p:txBody>
      </p:sp>
      <p:sp>
        <p:nvSpPr>
          <p:cNvPr id="966" name="Google Shape;966;p17"/>
          <p:cNvSpPr/>
          <p:nvPr/>
        </p:nvSpPr>
        <p:spPr>
          <a:xfrm>
            <a:off x="2926516" y="2427310"/>
            <a:ext cx="1990039" cy="1236372"/>
          </a:xfrm>
          <a:prstGeom prst="ellipse">
            <a:avLst/>
          </a:prstGeom>
          <a:solidFill>
            <a:schemeClr val="accent3">
              <a:lumMod val="75000"/>
            </a:schemeClr>
          </a:solidFill>
          <a:ln w="25400" cap="flat" cmpd="sng">
            <a:solidFill>
              <a:schemeClr val="accent3">
                <a:lumMod val="75000"/>
              </a:schemeClr>
            </a:solidFill>
            <a:prstDash val="solid"/>
            <a:round/>
            <a:headEnd type="none" w="sm" len="sm"/>
            <a:tailEnd type="none" w="sm" len="sm"/>
          </a:ln>
        </p:spPr>
        <p:txBody>
          <a:bodyPr spcFirstLastPara="1" wrap="square" lIns="68569" tIns="34275" rIns="68569" bIns="34275" anchor="t" anchorCtr="0">
            <a:noAutofit/>
          </a:bodyPr>
          <a:lstStyle/>
          <a:p>
            <a:pPr algn="ctr">
              <a:buClr>
                <a:schemeClr val="dk1"/>
              </a:buClr>
              <a:buSzPts val="500"/>
            </a:pPr>
            <a:endParaRPr lang="fr-FR" sz="1500" dirty="0">
              <a:solidFill>
                <a:schemeClr val="dk1"/>
              </a:solidFill>
            </a:endParaRPr>
          </a:p>
          <a:p>
            <a:pPr algn="ctr">
              <a:buClr>
                <a:schemeClr val="dk1"/>
              </a:buClr>
              <a:buSzPts val="500"/>
            </a:pPr>
            <a:r>
              <a:rPr lang="fr-FR" sz="1500" b="1" dirty="0">
                <a:solidFill>
                  <a:schemeClr val="bg1"/>
                </a:solidFill>
                <a:effectLst>
                  <a:outerShdw blurRad="38100" dist="38100" dir="2700000" algn="tl">
                    <a:srgbClr val="000000">
                      <a:alpha val="43137"/>
                    </a:srgbClr>
                  </a:outerShdw>
                </a:effectLst>
              </a:rPr>
              <a:t>Analyse des besoins </a:t>
            </a:r>
            <a:endParaRPr sz="1050" b="1" dirty="0">
              <a:solidFill>
                <a:schemeClr val="bg1"/>
              </a:solidFill>
              <a:effectLst>
                <a:outerShdw blurRad="38100" dist="38100" dir="2700000" algn="tl">
                  <a:srgbClr val="000000">
                    <a:alpha val="43137"/>
                  </a:srgbClr>
                </a:outerShdw>
              </a:effectLst>
            </a:endParaRPr>
          </a:p>
        </p:txBody>
      </p:sp>
      <p:sp>
        <p:nvSpPr>
          <p:cNvPr id="968" name="Google Shape;968;p17"/>
          <p:cNvSpPr/>
          <p:nvPr/>
        </p:nvSpPr>
        <p:spPr>
          <a:xfrm>
            <a:off x="6669721" y="1923362"/>
            <a:ext cx="1573412" cy="1168591"/>
          </a:xfrm>
          <a:prstGeom prst="ellipse">
            <a:avLst/>
          </a:prstGeom>
          <a:noFill/>
          <a:ln w="25400" cap="flat" cmpd="sng">
            <a:solidFill>
              <a:srgbClr val="8C8C8C"/>
            </a:solidFill>
            <a:prstDash val="solid"/>
            <a:round/>
            <a:headEnd type="none" w="sm" len="sm"/>
            <a:tailEnd type="none" w="sm" len="sm"/>
          </a:ln>
        </p:spPr>
        <p:txBody>
          <a:bodyPr spcFirstLastPara="1" wrap="square" lIns="68569" tIns="34275" rIns="68569" bIns="34275" anchor="t" anchorCtr="0">
            <a:noAutofit/>
          </a:bodyPr>
          <a:lstStyle/>
          <a:p>
            <a:pPr lvl="0" algn="ctr"/>
            <a:r>
              <a:rPr lang="fr-FR" sz="1100" dirty="0"/>
              <a:t>L'internaute peut visiter le site web avec  la nécessité de s’authentifier .</a:t>
            </a:r>
          </a:p>
        </p:txBody>
      </p:sp>
      <p:sp>
        <p:nvSpPr>
          <p:cNvPr id="969" name="Google Shape;969;p17"/>
          <p:cNvSpPr/>
          <p:nvPr/>
        </p:nvSpPr>
        <p:spPr>
          <a:xfrm>
            <a:off x="6856585" y="3200726"/>
            <a:ext cx="1621871" cy="1239588"/>
          </a:xfrm>
          <a:prstGeom prst="ellipse">
            <a:avLst/>
          </a:prstGeom>
          <a:noFill/>
          <a:ln w="25400" cap="flat" cmpd="sng">
            <a:solidFill>
              <a:srgbClr val="8C8C8C"/>
            </a:solidFill>
            <a:prstDash val="solid"/>
            <a:round/>
            <a:headEnd type="none" w="sm" len="sm"/>
            <a:tailEnd type="none" w="sm" len="sm"/>
          </a:ln>
        </p:spPr>
        <p:txBody>
          <a:bodyPr spcFirstLastPara="1" wrap="square" lIns="68569" tIns="34275" rIns="68569" bIns="34275" anchor="t" anchorCtr="0">
            <a:noAutofit/>
          </a:bodyPr>
          <a:lstStyle/>
          <a:p>
            <a:pPr lvl="0" algn="ctr">
              <a:buClr>
                <a:schemeClr val="dk1"/>
              </a:buClr>
              <a:buSzPts val="350"/>
            </a:pPr>
            <a:r>
              <a:rPr lang="fr-FR" sz="1100" dirty="0"/>
              <a:t>Donner à l'internaute toutes les informations qui concernent l’école</a:t>
            </a:r>
          </a:p>
        </p:txBody>
      </p:sp>
      <p:sp>
        <p:nvSpPr>
          <p:cNvPr id="972" name="Google Shape;972;p17"/>
          <p:cNvSpPr txBox="1"/>
          <p:nvPr/>
        </p:nvSpPr>
        <p:spPr>
          <a:xfrm>
            <a:off x="569406" y="4476573"/>
            <a:ext cx="1621872" cy="389313"/>
          </a:xfrm>
          <a:prstGeom prst="rect">
            <a:avLst/>
          </a:prstGeom>
          <a:solidFill>
            <a:schemeClr val="accent3">
              <a:lumMod val="75000"/>
            </a:schemeClr>
          </a:solidFill>
          <a:ln w="38100" cap="flat" cmpd="sng">
            <a:solidFill>
              <a:schemeClr val="lt1"/>
            </a:solidFill>
            <a:prstDash val="solid"/>
            <a:round/>
            <a:headEnd type="none" w="sm" len="sm"/>
            <a:tailEnd type="none" w="sm" len="sm"/>
          </a:ln>
          <a:effectLst>
            <a:outerShdw blurRad="39999" dist="20000" dir="5400000" rotWithShape="0">
              <a:srgbClr val="000000">
                <a:alpha val="37254"/>
              </a:srgbClr>
            </a:outerShdw>
          </a:effectLst>
        </p:spPr>
        <p:txBody>
          <a:bodyPr spcFirstLastPara="1" wrap="square" lIns="0" tIns="27431" rIns="0" bIns="0" anchor="t" anchorCtr="0">
            <a:noAutofit/>
          </a:bodyPr>
          <a:lstStyle/>
          <a:p>
            <a:pPr algn="ctr">
              <a:lnSpc>
                <a:spcPct val="85000"/>
              </a:lnSpc>
              <a:buClr>
                <a:schemeClr val="lt1"/>
              </a:buClr>
              <a:buSzPts val="350"/>
            </a:pPr>
            <a:r>
              <a:rPr lang="fr-FR" sz="1050" b="1" dirty="0">
                <a:solidFill>
                  <a:schemeClr val="bg1"/>
                </a:solidFill>
                <a:effectLst>
                  <a:outerShdw blurRad="38100" dist="38100" dir="2700000" algn="tl">
                    <a:srgbClr val="000000">
                      <a:alpha val="43137"/>
                    </a:srgbClr>
                  </a:outerShdw>
                </a:effectLst>
              </a:rPr>
              <a:t>Les besoins non fonctionnels </a:t>
            </a:r>
          </a:p>
          <a:p>
            <a:pPr algn="ctr">
              <a:lnSpc>
                <a:spcPct val="85000"/>
              </a:lnSpc>
              <a:buClr>
                <a:schemeClr val="lt1"/>
              </a:buClr>
              <a:buSzPts val="350"/>
            </a:pPr>
            <a:endParaRPr sz="1050" dirty="0">
              <a:solidFill>
                <a:schemeClr val="bg1"/>
              </a:solidFill>
            </a:endParaRPr>
          </a:p>
        </p:txBody>
      </p:sp>
      <p:cxnSp>
        <p:nvCxnSpPr>
          <p:cNvPr id="977" name="Google Shape;977;p17"/>
          <p:cNvCxnSpPr>
            <a:stCxn id="964" idx="5"/>
          </p:cNvCxnSpPr>
          <p:nvPr/>
        </p:nvCxnSpPr>
        <p:spPr>
          <a:xfrm rot="-5400000" flipH="1">
            <a:off x="2279567" y="2186129"/>
            <a:ext cx="301500" cy="1077750"/>
          </a:xfrm>
          <a:prstGeom prst="bentConnector2">
            <a:avLst/>
          </a:prstGeom>
          <a:noFill/>
          <a:ln w="38100" cap="flat" cmpd="sng">
            <a:solidFill>
              <a:schemeClr val="dk1"/>
            </a:solidFill>
            <a:prstDash val="solid"/>
            <a:round/>
            <a:headEnd type="none" w="sm" len="sm"/>
            <a:tailEnd type="triangle" w="lg" len="lg"/>
          </a:ln>
          <a:effectLst>
            <a:outerShdw blurRad="39999" dist="23000" dir="5400000" rotWithShape="0">
              <a:srgbClr val="000000">
                <a:alpha val="34509"/>
              </a:srgbClr>
            </a:outerShdw>
          </a:effectLst>
        </p:spPr>
      </p:cxnSp>
      <p:cxnSp>
        <p:nvCxnSpPr>
          <p:cNvPr id="978" name="Google Shape;978;p17"/>
          <p:cNvCxnSpPr>
            <a:cxnSpLocks/>
            <a:stCxn id="965" idx="7"/>
          </p:cNvCxnSpPr>
          <p:nvPr/>
        </p:nvCxnSpPr>
        <p:spPr>
          <a:xfrm rot="5400000" flipH="1" flipV="1">
            <a:off x="2378650" y="2769438"/>
            <a:ext cx="194400" cy="1087874"/>
          </a:xfrm>
          <a:prstGeom prst="bentConnector2">
            <a:avLst/>
          </a:prstGeom>
          <a:noFill/>
          <a:ln w="38100" cap="flat" cmpd="sng">
            <a:solidFill>
              <a:schemeClr val="dk1"/>
            </a:solidFill>
            <a:prstDash val="solid"/>
            <a:round/>
            <a:headEnd type="none" w="sm" len="sm"/>
            <a:tailEnd type="triangle" w="lg" len="lg"/>
          </a:ln>
          <a:effectLst>
            <a:outerShdw blurRad="39999" dist="23000" dir="5400000" rotWithShape="0">
              <a:srgbClr val="000000">
                <a:alpha val="34509"/>
              </a:srgbClr>
            </a:outerShdw>
          </a:effectLst>
        </p:spPr>
      </p:cxnSp>
      <p:cxnSp>
        <p:nvCxnSpPr>
          <p:cNvPr id="979" name="Google Shape;979;p17"/>
          <p:cNvCxnSpPr>
            <a:cxnSpLocks/>
          </p:cNvCxnSpPr>
          <p:nvPr/>
        </p:nvCxnSpPr>
        <p:spPr>
          <a:xfrm rot="5400000" flipH="1" flipV="1">
            <a:off x="5327392" y="469661"/>
            <a:ext cx="501638" cy="3396323"/>
          </a:xfrm>
          <a:prstGeom prst="bentConnector2">
            <a:avLst/>
          </a:prstGeom>
          <a:noFill/>
          <a:ln w="25400" cap="flat" cmpd="sng">
            <a:solidFill>
              <a:schemeClr val="accent1"/>
            </a:solidFill>
            <a:prstDash val="solid"/>
            <a:round/>
            <a:headEnd type="none" w="sm" len="sm"/>
            <a:tailEnd type="triangle" w="lg" len="lg"/>
          </a:ln>
          <a:effectLst>
            <a:outerShdw blurRad="39999" dist="20000" dir="5400000" rotWithShape="0">
              <a:srgbClr val="000000">
                <a:alpha val="37254"/>
              </a:srgbClr>
            </a:outerShdw>
          </a:effectLst>
        </p:spPr>
      </p:cxnSp>
      <p:cxnSp>
        <p:nvCxnSpPr>
          <p:cNvPr id="980" name="Google Shape;980;p17"/>
          <p:cNvCxnSpPr>
            <a:cxnSpLocks/>
            <a:stCxn id="966" idx="4"/>
            <a:endCxn id="969" idx="4"/>
          </p:cNvCxnSpPr>
          <p:nvPr/>
        </p:nvCxnSpPr>
        <p:spPr>
          <a:xfrm rot="16200000" flipH="1">
            <a:off x="5406211" y="2179006"/>
            <a:ext cx="776633" cy="3745985"/>
          </a:xfrm>
          <a:prstGeom prst="bentConnector3">
            <a:avLst>
              <a:gd name="adj1" fmla="val 122076"/>
            </a:avLst>
          </a:prstGeom>
          <a:noFill/>
          <a:ln w="25400" cap="flat" cmpd="sng">
            <a:solidFill>
              <a:schemeClr val="accent1"/>
            </a:solidFill>
            <a:prstDash val="solid"/>
            <a:round/>
            <a:headEnd type="none" w="sm" len="sm"/>
            <a:tailEnd type="triangle" w="lg" len="lg"/>
          </a:ln>
          <a:effectLst>
            <a:outerShdw blurRad="39999" dist="20000" dir="5400000" rotWithShape="0">
              <a:srgbClr val="000000">
                <a:alpha val="37254"/>
              </a:srgbClr>
            </a:outerShdw>
          </a:effectLst>
        </p:spPr>
      </p:cxnSp>
      <p:sp>
        <p:nvSpPr>
          <p:cNvPr id="49" name="Google Shape;972;p17">
            <a:extLst>
              <a:ext uri="{FF2B5EF4-FFF2-40B4-BE49-F238E27FC236}">
                <a16:creationId xmlns:a16="http://schemas.microsoft.com/office/drawing/2014/main" id="{1AEC63E8-A8F6-4023-AD07-106A9DC79AA7}"/>
              </a:ext>
            </a:extLst>
          </p:cNvPr>
          <p:cNvSpPr txBox="1"/>
          <p:nvPr/>
        </p:nvSpPr>
        <p:spPr>
          <a:xfrm>
            <a:off x="5899163" y="4440314"/>
            <a:ext cx="1621872" cy="389313"/>
          </a:xfrm>
          <a:prstGeom prst="rect">
            <a:avLst/>
          </a:prstGeom>
          <a:solidFill>
            <a:schemeClr val="accent3">
              <a:lumMod val="75000"/>
            </a:schemeClr>
          </a:solidFill>
          <a:ln w="38100" cap="flat" cmpd="sng">
            <a:solidFill>
              <a:schemeClr val="lt1"/>
            </a:solidFill>
            <a:prstDash val="solid"/>
            <a:round/>
            <a:headEnd type="none" w="sm" len="sm"/>
            <a:tailEnd type="none" w="sm" len="sm"/>
          </a:ln>
          <a:effectLst>
            <a:outerShdw blurRad="39999" dist="20000" dir="5400000" rotWithShape="0">
              <a:srgbClr val="000000">
                <a:alpha val="37254"/>
              </a:srgbClr>
            </a:outerShdw>
          </a:effectLst>
        </p:spPr>
        <p:txBody>
          <a:bodyPr spcFirstLastPara="1" wrap="square" lIns="0" tIns="27431" rIns="0" bIns="0" anchor="t" anchorCtr="0">
            <a:noAutofit/>
          </a:bodyPr>
          <a:lstStyle/>
          <a:p>
            <a:pPr algn="ctr">
              <a:lnSpc>
                <a:spcPct val="85000"/>
              </a:lnSpc>
              <a:buClr>
                <a:schemeClr val="lt1"/>
              </a:buClr>
              <a:buSzPts val="350"/>
            </a:pPr>
            <a:r>
              <a:rPr lang="fr-FR" sz="1050" b="1" dirty="0">
                <a:solidFill>
                  <a:schemeClr val="bg1"/>
                </a:solidFill>
                <a:effectLst>
                  <a:outerShdw blurRad="38100" dist="38100" dir="2700000" algn="tl">
                    <a:srgbClr val="000000">
                      <a:alpha val="43137"/>
                    </a:srgbClr>
                  </a:outerShdw>
                </a:effectLst>
              </a:rPr>
              <a:t>Les besoins fonctionnels </a:t>
            </a:r>
          </a:p>
          <a:p>
            <a:pPr algn="ctr">
              <a:lnSpc>
                <a:spcPct val="85000"/>
              </a:lnSpc>
              <a:buClr>
                <a:schemeClr val="lt1"/>
              </a:buClr>
              <a:buSzPts val="350"/>
            </a:pPr>
            <a:endParaRPr sz="1050" dirty="0">
              <a:solidFill>
                <a:schemeClr val="bg1"/>
              </a:solidFill>
            </a:endParaRPr>
          </a:p>
        </p:txBody>
      </p:sp>
      <p:sp>
        <p:nvSpPr>
          <p:cNvPr id="73" name="Rectangle 72">
            <a:extLst>
              <a:ext uri="{FF2B5EF4-FFF2-40B4-BE49-F238E27FC236}">
                <a16:creationId xmlns:a16="http://schemas.microsoft.com/office/drawing/2014/main" id="{18E70779-9B33-4824-93DC-CC39D2F18910}"/>
              </a:ext>
            </a:extLst>
          </p:cNvPr>
          <p:cNvSpPr/>
          <p:nvPr/>
        </p:nvSpPr>
        <p:spPr>
          <a:xfrm>
            <a:off x="220487" y="1135669"/>
            <a:ext cx="1694391" cy="628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34" name="Oval 11">
            <a:extLst>
              <a:ext uri="{FF2B5EF4-FFF2-40B4-BE49-F238E27FC236}">
                <a16:creationId xmlns:a16="http://schemas.microsoft.com/office/drawing/2014/main" id="{77DBB3D6-7D2B-42E4-BF80-F9838C1B9681}"/>
              </a:ext>
            </a:extLst>
          </p:cNvPr>
          <p:cNvSpPr/>
          <p:nvPr/>
        </p:nvSpPr>
        <p:spPr>
          <a:xfrm>
            <a:off x="8808351" y="4755796"/>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8</a:t>
            </a:r>
          </a:p>
        </p:txBody>
      </p:sp>
      <p:grpSp>
        <p:nvGrpSpPr>
          <p:cNvPr id="3" name="Groupe 2">
            <a:extLst>
              <a:ext uri="{FF2B5EF4-FFF2-40B4-BE49-F238E27FC236}">
                <a16:creationId xmlns:a16="http://schemas.microsoft.com/office/drawing/2014/main" id="{A4778CE9-BCF9-5908-C4BF-3A999514AB33}"/>
              </a:ext>
            </a:extLst>
          </p:cNvPr>
          <p:cNvGrpSpPr/>
          <p:nvPr/>
        </p:nvGrpSpPr>
        <p:grpSpPr>
          <a:xfrm>
            <a:off x="278204" y="118098"/>
            <a:ext cx="8530147" cy="601451"/>
            <a:chOff x="278204" y="118098"/>
            <a:chExt cx="8266231" cy="601451"/>
          </a:xfrm>
        </p:grpSpPr>
        <p:grpSp>
          <p:nvGrpSpPr>
            <p:cNvPr id="4" name="Google Shape;436;p69">
              <a:extLst>
                <a:ext uri="{FF2B5EF4-FFF2-40B4-BE49-F238E27FC236}">
                  <a16:creationId xmlns:a16="http://schemas.microsoft.com/office/drawing/2014/main" id="{264AF77F-E341-BAFB-FC64-3F4C7FBDC07A}"/>
                </a:ext>
              </a:extLst>
            </p:cNvPr>
            <p:cNvGrpSpPr/>
            <p:nvPr/>
          </p:nvGrpSpPr>
          <p:grpSpPr>
            <a:xfrm>
              <a:off x="278204" y="118098"/>
              <a:ext cx="5311248" cy="601451"/>
              <a:chOff x="176816" y="76801"/>
              <a:chExt cx="7941703" cy="801935"/>
            </a:xfrm>
          </p:grpSpPr>
          <p:sp>
            <p:nvSpPr>
              <p:cNvPr id="8" name="Google Shape;437;p69">
                <a:extLst>
                  <a:ext uri="{FF2B5EF4-FFF2-40B4-BE49-F238E27FC236}">
                    <a16:creationId xmlns:a16="http://schemas.microsoft.com/office/drawing/2014/main" id="{ED7067F5-87E3-CF74-34E8-F6E2536212EB}"/>
                  </a:ext>
                </a:extLst>
              </p:cNvPr>
              <p:cNvSpPr/>
              <p:nvPr/>
            </p:nvSpPr>
            <p:spPr>
              <a:xfrm>
                <a:off x="5304023" y="76801"/>
                <a:ext cx="2814496" cy="801935"/>
              </a:xfrm>
              <a:prstGeom prst="chevron">
                <a:avLst>
                  <a:gd name="adj" fmla="val 50000"/>
                </a:avLst>
              </a:prstGeom>
              <a:solidFill>
                <a:schemeClr val="accent3">
                  <a:lumMod val="7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sz="1050" dirty="0"/>
              </a:p>
            </p:txBody>
          </p:sp>
          <p:sp>
            <p:nvSpPr>
              <p:cNvPr id="9" name="Google Shape;438;p69">
                <a:extLst>
                  <a:ext uri="{FF2B5EF4-FFF2-40B4-BE49-F238E27FC236}">
                    <a16:creationId xmlns:a16="http://schemas.microsoft.com/office/drawing/2014/main" id="{17AFB6C0-9313-3208-B3EB-F936AB6EC31B}"/>
                  </a:ext>
                </a:extLst>
              </p:cNvPr>
              <p:cNvSpPr txBox="1"/>
              <p:nvPr/>
            </p:nvSpPr>
            <p:spPr>
              <a:xfrm>
                <a:off x="5704991" y="76801"/>
                <a:ext cx="2012562" cy="801935"/>
              </a:xfrm>
              <a:prstGeom prst="rect">
                <a:avLst/>
              </a:prstGeom>
              <a:noFill/>
              <a:ln>
                <a:noFill/>
              </a:ln>
            </p:spPr>
            <p:txBody>
              <a:bodyPr spcFirstLastPara="1" wrap="square" lIns="42000" tIns="13988" rIns="13988" bIns="13988" anchor="ctr" anchorCtr="0">
                <a:noAutofit/>
              </a:bodyPr>
              <a:lstStyle/>
              <a:p>
                <a:pPr algn="ctr">
                  <a:buClr>
                    <a:schemeClr val="dk1"/>
                  </a:buClr>
                  <a:buSzPts val="1100"/>
                </a:pPr>
                <a:r>
                  <a:rPr lang="fr-FR" sz="1050" b="1" dirty="0">
                    <a:solidFill>
                      <a:schemeClr val="bg1"/>
                    </a:solidFill>
                    <a:effectLst>
                      <a:outerShdw blurRad="38100" dist="38100" dir="2700000" algn="tl">
                        <a:srgbClr val="000000">
                          <a:alpha val="43137"/>
                        </a:srgbClr>
                      </a:outerShdw>
                    </a:effectLst>
                    <a:latin typeface="Roboto"/>
                    <a:ea typeface="Roboto"/>
                    <a:cs typeface="Roboto"/>
                    <a:sym typeface="Roboto"/>
                  </a:rPr>
                  <a:t>Etude Conceptuelle</a:t>
                </a:r>
              </a:p>
            </p:txBody>
          </p:sp>
          <p:sp>
            <p:nvSpPr>
              <p:cNvPr id="16" name="Google Shape;441;p69">
                <a:extLst>
                  <a:ext uri="{FF2B5EF4-FFF2-40B4-BE49-F238E27FC236}">
                    <a16:creationId xmlns:a16="http://schemas.microsoft.com/office/drawing/2014/main" id="{002B3057-AEF6-9159-9E6F-E6A9B1BF7438}"/>
                  </a:ext>
                </a:extLst>
              </p:cNvPr>
              <p:cNvSpPr/>
              <p:nvPr/>
            </p:nvSpPr>
            <p:spPr>
              <a:xfrm>
                <a:off x="176816" y="76801"/>
                <a:ext cx="2470501" cy="801935"/>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bg1"/>
                  </a:solidFill>
                  <a:effectLst>
                    <a:outerShdw blurRad="38100" dist="38100" dir="2700000" algn="tl">
                      <a:srgbClr val="000000">
                        <a:alpha val="43137"/>
                      </a:srgbClr>
                    </a:outerShdw>
                  </a:effectLst>
                </a:endParaRPr>
              </a:p>
              <a:p>
                <a:pPr>
                  <a:buSzPts val="1400"/>
                </a:pPr>
                <a:r>
                  <a:rPr lang="fr-FR" sz="1050" b="1" dirty="0">
                    <a:solidFill>
                      <a:schemeClr val="tx1"/>
                    </a:solidFill>
                  </a:rPr>
                  <a:t> Introduction</a:t>
                </a:r>
              </a:p>
              <a:p>
                <a:pPr>
                  <a:buSzPts val="1400"/>
                </a:pPr>
                <a:endParaRPr sz="1050" dirty="0">
                  <a:solidFill>
                    <a:schemeClr val="bg1"/>
                  </a:solidFill>
                  <a:effectLst>
                    <a:outerShdw blurRad="38100" dist="38100" dir="2700000" algn="tl">
                      <a:srgbClr val="000000">
                        <a:alpha val="43137"/>
                      </a:srgbClr>
                    </a:outerShdw>
                  </a:effectLst>
                </a:endParaRPr>
              </a:p>
            </p:txBody>
          </p:sp>
        </p:grpSp>
        <p:sp>
          <p:nvSpPr>
            <p:cNvPr id="5" name="Google Shape;441;p69">
              <a:extLst>
                <a:ext uri="{FF2B5EF4-FFF2-40B4-BE49-F238E27FC236}">
                  <a16:creationId xmlns:a16="http://schemas.microsoft.com/office/drawing/2014/main" id="{6803EEAD-F379-A105-48C1-15EE2CA169DA}"/>
                </a:ext>
              </a:extLst>
            </p:cNvPr>
            <p:cNvSpPr/>
            <p:nvPr/>
          </p:nvSpPr>
          <p:spPr>
            <a:xfrm>
              <a:off x="1981636" y="118098"/>
              <a:ext cx="1697205" cy="601451"/>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lgn="ctr">
                <a:buSzPts val="1400"/>
              </a:pPr>
              <a:r>
                <a:rPr lang="fr-FR" sz="1050" b="1" dirty="0">
                  <a:solidFill>
                    <a:schemeClr val="dk1"/>
                  </a:solidFill>
                </a:rPr>
                <a:t>  Contexte    générale du projet</a:t>
              </a:r>
              <a:endParaRPr lang="fr-FR" sz="1050" b="1" dirty="0"/>
            </a:p>
            <a:p>
              <a:pPr>
                <a:buSzPts val="1400"/>
              </a:pPr>
              <a:endParaRPr sz="1050" dirty="0"/>
            </a:p>
          </p:txBody>
        </p:sp>
        <p:sp>
          <p:nvSpPr>
            <p:cNvPr id="6" name="Google Shape;441;p69">
              <a:extLst>
                <a:ext uri="{FF2B5EF4-FFF2-40B4-BE49-F238E27FC236}">
                  <a16:creationId xmlns:a16="http://schemas.microsoft.com/office/drawing/2014/main" id="{92D4DD2F-77A7-40D5-785C-049D99751934}"/>
                </a:ext>
              </a:extLst>
            </p:cNvPr>
            <p:cNvSpPr/>
            <p:nvPr/>
          </p:nvSpPr>
          <p:spPr>
            <a:xfrm>
              <a:off x="5589452" y="118098"/>
              <a:ext cx="1479855"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Réalisation</a:t>
              </a:r>
              <a:endParaRPr lang="fr-FR" sz="1050" b="1" dirty="0"/>
            </a:p>
            <a:p>
              <a:pPr>
                <a:buSzPts val="1400"/>
              </a:pPr>
              <a:endParaRPr sz="1050" dirty="0"/>
            </a:p>
          </p:txBody>
        </p:sp>
        <p:sp>
          <p:nvSpPr>
            <p:cNvPr id="7" name="Google Shape;441;p69">
              <a:extLst>
                <a:ext uri="{FF2B5EF4-FFF2-40B4-BE49-F238E27FC236}">
                  <a16:creationId xmlns:a16="http://schemas.microsoft.com/office/drawing/2014/main" id="{96046EFD-CC1D-C40F-6F4A-A17EA6CC0025}"/>
                </a:ext>
              </a:extLst>
            </p:cNvPr>
            <p:cNvSpPr/>
            <p:nvPr/>
          </p:nvSpPr>
          <p:spPr>
            <a:xfrm>
              <a:off x="7069306" y="118098"/>
              <a:ext cx="1475129"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Conclusion</a:t>
              </a:r>
              <a:endParaRPr lang="fr-FR" sz="1050" b="1" dirty="0"/>
            </a:p>
            <a:p>
              <a:pPr>
                <a:buSzPts val="1400"/>
              </a:pPr>
              <a:endParaRPr sz="1050" dirty="0"/>
            </a:p>
          </p:txBody>
        </p:sp>
      </p:grpSp>
    </p:spTree>
    <p:extLst>
      <p:ext uri="{BB962C8B-B14F-4D97-AF65-F5344CB8AC3E}">
        <p14:creationId xmlns:p14="http://schemas.microsoft.com/office/powerpoint/2010/main" val="27434226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66"/>
                                        </p:tgtEl>
                                        <p:attrNameLst>
                                          <p:attrName>style.visibility</p:attrName>
                                        </p:attrNameLst>
                                      </p:cBhvr>
                                      <p:to>
                                        <p:strVal val="visible"/>
                                      </p:to>
                                    </p:set>
                                    <p:anim calcmode="lin" valueType="num">
                                      <p:cBhvr>
                                        <p:cTn id="7" dur="500" fill="hold"/>
                                        <p:tgtEl>
                                          <p:spTgt spid="966"/>
                                        </p:tgtEl>
                                        <p:attrNameLst>
                                          <p:attrName>ppt_w</p:attrName>
                                        </p:attrNameLst>
                                      </p:cBhvr>
                                      <p:tavLst>
                                        <p:tav tm="0">
                                          <p:val>
                                            <p:fltVal val="0"/>
                                          </p:val>
                                        </p:tav>
                                        <p:tav tm="100000">
                                          <p:val>
                                            <p:strVal val="#ppt_w"/>
                                          </p:val>
                                        </p:tav>
                                      </p:tavLst>
                                    </p:anim>
                                    <p:anim calcmode="lin" valueType="num">
                                      <p:cBhvr>
                                        <p:cTn id="8" dur="500" fill="hold"/>
                                        <p:tgtEl>
                                          <p:spTgt spid="966"/>
                                        </p:tgtEl>
                                        <p:attrNameLst>
                                          <p:attrName>ppt_h</p:attrName>
                                        </p:attrNameLst>
                                      </p:cBhvr>
                                      <p:tavLst>
                                        <p:tav tm="0">
                                          <p:val>
                                            <p:fltVal val="0"/>
                                          </p:val>
                                        </p:tav>
                                        <p:tav tm="100000">
                                          <p:val>
                                            <p:strVal val="#ppt_h"/>
                                          </p:val>
                                        </p:tav>
                                      </p:tavLst>
                                    </p:anim>
                                    <p:animEffect transition="in" filter="fade">
                                      <p:cBhvr>
                                        <p:cTn id="9" dur="500"/>
                                        <p:tgtEl>
                                          <p:spTgt spid="96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p:cTn id="13" dur="500" fill="hold"/>
                                        <p:tgtEl>
                                          <p:spTgt spid="49"/>
                                        </p:tgtEl>
                                        <p:attrNameLst>
                                          <p:attrName>ppt_w</p:attrName>
                                        </p:attrNameLst>
                                      </p:cBhvr>
                                      <p:tavLst>
                                        <p:tav tm="0">
                                          <p:val>
                                            <p:fltVal val="0"/>
                                          </p:val>
                                        </p:tav>
                                        <p:tav tm="100000">
                                          <p:val>
                                            <p:strVal val="#ppt_w"/>
                                          </p:val>
                                        </p:tav>
                                      </p:tavLst>
                                    </p:anim>
                                    <p:anim calcmode="lin" valueType="num">
                                      <p:cBhvr>
                                        <p:cTn id="14" dur="500" fill="hold"/>
                                        <p:tgtEl>
                                          <p:spTgt spid="49"/>
                                        </p:tgtEl>
                                        <p:attrNameLst>
                                          <p:attrName>ppt_h</p:attrName>
                                        </p:attrNameLst>
                                      </p:cBhvr>
                                      <p:tavLst>
                                        <p:tav tm="0">
                                          <p:val>
                                            <p:fltVal val="0"/>
                                          </p:val>
                                        </p:tav>
                                        <p:tav tm="100000">
                                          <p:val>
                                            <p:strVal val="#ppt_h"/>
                                          </p:val>
                                        </p:tav>
                                      </p:tavLst>
                                    </p:anim>
                                    <p:animEffect transition="in" filter="fade">
                                      <p:cBhvr>
                                        <p:cTn id="15" dur="500"/>
                                        <p:tgtEl>
                                          <p:spTgt spid="49"/>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979"/>
                                        </p:tgtEl>
                                        <p:attrNameLst>
                                          <p:attrName>style.visibility</p:attrName>
                                        </p:attrNameLst>
                                      </p:cBhvr>
                                      <p:to>
                                        <p:strVal val="visible"/>
                                      </p:to>
                                    </p:set>
                                    <p:animEffect transition="in" filter="barn(inVertical)">
                                      <p:cBhvr>
                                        <p:cTn id="19" dur="500"/>
                                        <p:tgtEl>
                                          <p:spTgt spid="97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68"/>
                                        </p:tgtEl>
                                        <p:attrNameLst>
                                          <p:attrName>style.visibility</p:attrName>
                                        </p:attrNameLst>
                                      </p:cBhvr>
                                      <p:to>
                                        <p:strVal val="visible"/>
                                      </p:to>
                                    </p:set>
                                    <p:anim calcmode="lin" valueType="num">
                                      <p:cBhvr>
                                        <p:cTn id="22" dur="500" fill="hold"/>
                                        <p:tgtEl>
                                          <p:spTgt spid="968"/>
                                        </p:tgtEl>
                                        <p:attrNameLst>
                                          <p:attrName>ppt_w</p:attrName>
                                        </p:attrNameLst>
                                      </p:cBhvr>
                                      <p:tavLst>
                                        <p:tav tm="0">
                                          <p:val>
                                            <p:fltVal val="0"/>
                                          </p:val>
                                        </p:tav>
                                        <p:tav tm="100000">
                                          <p:val>
                                            <p:strVal val="#ppt_w"/>
                                          </p:val>
                                        </p:tav>
                                      </p:tavLst>
                                    </p:anim>
                                    <p:anim calcmode="lin" valueType="num">
                                      <p:cBhvr>
                                        <p:cTn id="23" dur="500" fill="hold"/>
                                        <p:tgtEl>
                                          <p:spTgt spid="968"/>
                                        </p:tgtEl>
                                        <p:attrNameLst>
                                          <p:attrName>ppt_h</p:attrName>
                                        </p:attrNameLst>
                                      </p:cBhvr>
                                      <p:tavLst>
                                        <p:tav tm="0">
                                          <p:val>
                                            <p:fltVal val="0"/>
                                          </p:val>
                                        </p:tav>
                                        <p:tav tm="100000">
                                          <p:val>
                                            <p:strVal val="#ppt_h"/>
                                          </p:val>
                                        </p:tav>
                                      </p:tavLst>
                                    </p:anim>
                                    <p:animEffect transition="in" filter="fade">
                                      <p:cBhvr>
                                        <p:cTn id="24" dur="500"/>
                                        <p:tgtEl>
                                          <p:spTgt spid="96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980"/>
                                        </p:tgtEl>
                                        <p:attrNameLst>
                                          <p:attrName>style.visibility</p:attrName>
                                        </p:attrNameLst>
                                      </p:cBhvr>
                                      <p:to>
                                        <p:strVal val="visible"/>
                                      </p:to>
                                    </p:set>
                                    <p:animEffect transition="in" filter="barn(inVertical)">
                                      <p:cBhvr>
                                        <p:cTn id="29" dur="500"/>
                                        <p:tgtEl>
                                          <p:spTgt spid="98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69"/>
                                        </p:tgtEl>
                                        <p:attrNameLst>
                                          <p:attrName>style.visibility</p:attrName>
                                        </p:attrNameLst>
                                      </p:cBhvr>
                                      <p:to>
                                        <p:strVal val="visible"/>
                                      </p:to>
                                    </p:set>
                                    <p:anim calcmode="lin" valueType="num">
                                      <p:cBhvr>
                                        <p:cTn id="32" dur="500" fill="hold"/>
                                        <p:tgtEl>
                                          <p:spTgt spid="969"/>
                                        </p:tgtEl>
                                        <p:attrNameLst>
                                          <p:attrName>ppt_w</p:attrName>
                                        </p:attrNameLst>
                                      </p:cBhvr>
                                      <p:tavLst>
                                        <p:tav tm="0">
                                          <p:val>
                                            <p:fltVal val="0"/>
                                          </p:val>
                                        </p:tav>
                                        <p:tav tm="100000">
                                          <p:val>
                                            <p:strVal val="#ppt_w"/>
                                          </p:val>
                                        </p:tav>
                                      </p:tavLst>
                                    </p:anim>
                                    <p:anim calcmode="lin" valueType="num">
                                      <p:cBhvr>
                                        <p:cTn id="33" dur="500" fill="hold"/>
                                        <p:tgtEl>
                                          <p:spTgt spid="969"/>
                                        </p:tgtEl>
                                        <p:attrNameLst>
                                          <p:attrName>ppt_h</p:attrName>
                                        </p:attrNameLst>
                                      </p:cBhvr>
                                      <p:tavLst>
                                        <p:tav tm="0">
                                          <p:val>
                                            <p:fltVal val="0"/>
                                          </p:val>
                                        </p:tav>
                                        <p:tav tm="100000">
                                          <p:val>
                                            <p:strVal val="#ppt_h"/>
                                          </p:val>
                                        </p:tav>
                                      </p:tavLst>
                                    </p:anim>
                                    <p:animEffect transition="in" filter="fade">
                                      <p:cBhvr>
                                        <p:cTn id="34" dur="500"/>
                                        <p:tgtEl>
                                          <p:spTgt spid="96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972"/>
                                        </p:tgtEl>
                                        <p:attrNameLst>
                                          <p:attrName>style.visibility</p:attrName>
                                        </p:attrNameLst>
                                      </p:cBhvr>
                                      <p:to>
                                        <p:strVal val="visible"/>
                                      </p:to>
                                    </p:set>
                                    <p:anim calcmode="lin" valueType="num">
                                      <p:cBhvr>
                                        <p:cTn id="39" dur="500" fill="hold"/>
                                        <p:tgtEl>
                                          <p:spTgt spid="972"/>
                                        </p:tgtEl>
                                        <p:attrNameLst>
                                          <p:attrName>ppt_w</p:attrName>
                                        </p:attrNameLst>
                                      </p:cBhvr>
                                      <p:tavLst>
                                        <p:tav tm="0">
                                          <p:val>
                                            <p:fltVal val="0"/>
                                          </p:val>
                                        </p:tav>
                                        <p:tav tm="100000">
                                          <p:val>
                                            <p:strVal val="#ppt_w"/>
                                          </p:val>
                                        </p:tav>
                                      </p:tavLst>
                                    </p:anim>
                                    <p:anim calcmode="lin" valueType="num">
                                      <p:cBhvr>
                                        <p:cTn id="40" dur="500" fill="hold"/>
                                        <p:tgtEl>
                                          <p:spTgt spid="972"/>
                                        </p:tgtEl>
                                        <p:attrNameLst>
                                          <p:attrName>ppt_h</p:attrName>
                                        </p:attrNameLst>
                                      </p:cBhvr>
                                      <p:tavLst>
                                        <p:tav tm="0">
                                          <p:val>
                                            <p:fltVal val="0"/>
                                          </p:val>
                                        </p:tav>
                                        <p:tav tm="100000">
                                          <p:val>
                                            <p:strVal val="#ppt_h"/>
                                          </p:val>
                                        </p:tav>
                                      </p:tavLst>
                                    </p:anim>
                                    <p:animEffect transition="in" filter="fade">
                                      <p:cBhvr>
                                        <p:cTn id="41" dur="500"/>
                                        <p:tgtEl>
                                          <p:spTgt spid="972"/>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964"/>
                                        </p:tgtEl>
                                        <p:attrNameLst>
                                          <p:attrName>style.visibility</p:attrName>
                                        </p:attrNameLst>
                                      </p:cBhvr>
                                      <p:to>
                                        <p:strVal val="visible"/>
                                      </p:to>
                                    </p:set>
                                    <p:anim calcmode="lin" valueType="num">
                                      <p:cBhvr>
                                        <p:cTn id="45" dur="500" fill="hold"/>
                                        <p:tgtEl>
                                          <p:spTgt spid="964"/>
                                        </p:tgtEl>
                                        <p:attrNameLst>
                                          <p:attrName>ppt_w</p:attrName>
                                        </p:attrNameLst>
                                      </p:cBhvr>
                                      <p:tavLst>
                                        <p:tav tm="0">
                                          <p:val>
                                            <p:fltVal val="0"/>
                                          </p:val>
                                        </p:tav>
                                        <p:tav tm="100000">
                                          <p:val>
                                            <p:strVal val="#ppt_w"/>
                                          </p:val>
                                        </p:tav>
                                      </p:tavLst>
                                    </p:anim>
                                    <p:anim calcmode="lin" valueType="num">
                                      <p:cBhvr>
                                        <p:cTn id="46" dur="500" fill="hold"/>
                                        <p:tgtEl>
                                          <p:spTgt spid="964"/>
                                        </p:tgtEl>
                                        <p:attrNameLst>
                                          <p:attrName>ppt_h</p:attrName>
                                        </p:attrNameLst>
                                      </p:cBhvr>
                                      <p:tavLst>
                                        <p:tav tm="0">
                                          <p:val>
                                            <p:fltVal val="0"/>
                                          </p:val>
                                        </p:tav>
                                        <p:tav tm="100000">
                                          <p:val>
                                            <p:strVal val="#ppt_h"/>
                                          </p:val>
                                        </p:tav>
                                      </p:tavLst>
                                    </p:anim>
                                    <p:animEffect transition="in" filter="fade">
                                      <p:cBhvr>
                                        <p:cTn id="47" dur="500"/>
                                        <p:tgtEl>
                                          <p:spTgt spid="964"/>
                                        </p:tgtEl>
                                      </p:cBhvr>
                                    </p:animEffect>
                                  </p:childTnLst>
                                </p:cTn>
                              </p:par>
                              <p:par>
                                <p:cTn id="48" presetID="16" presetClass="entr" presetSubtype="21" fill="hold" nodeType="withEffect">
                                  <p:stCondLst>
                                    <p:cond delay="0"/>
                                  </p:stCondLst>
                                  <p:childTnLst>
                                    <p:set>
                                      <p:cBhvr>
                                        <p:cTn id="49" dur="1" fill="hold">
                                          <p:stCondLst>
                                            <p:cond delay="0"/>
                                          </p:stCondLst>
                                        </p:cTn>
                                        <p:tgtEl>
                                          <p:spTgt spid="977"/>
                                        </p:tgtEl>
                                        <p:attrNameLst>
                                          <p:attrName>style.visibility</p:attrName>
                                        </p:attrNameLst>
                                      </p:cBhvr>
                                      <p:to>
                                        <p:strVal val="visible"/>
                                      </p:to>
                                    </p:set>
                                    <p:animEffect transition="in" filter="barn(inVertical)">
                                      <p:cBhvr>
                                        <p:cTn id="50" dur="500"/>
                                        <p:tgtEl>
                                          <p:spTgt spid="977"/>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965"/>
                                        </p:tgtEl>
                                        <p:attrNameLst>
                                          <p:attrName>style.visibility</p:attrName>
                                        </p:attrNameLst>
                                      </p:cBhvr>
                                      <p:to>
                                        <p:strVal val="visible"/>
                                      </p:to>
                                    </p:set>
                                    <p:anim calcmode="lin" valueType="num">
                                      <p:cBhvr>
                                        <p:cTn id="55" dur="500" fill="hold"/>
                                        <p:tgtEl>
                                          <p:spTgt spid="965"/>
                                        </p:tgtEl>
                                        <p:attrNameLst>
                                          <p:attrName>ppt_w</p:attrName>
                                        </p:attrNameLst>
                                      </p:cBhvr>
                                      <p:tavLst>
                                        <p:tav tm="0">
                                          <p:val>
                                            <p:fltVal val="0"/>
                                          </p:val>
                                        </p:tav>
                                        <p:tav tm="100000">
                                          <p:val>
                                            <p:strVal val="#ppt_w"/>
                                          </p:val>
                                        </p:tav>
                                      </p:tavLst>
                                    </p:anim>
                                    <p:anim calcmode="lin" valueType="num">
                                      <p:cBhvr>
                                        <p:cTn id="56" dur="500" fill="hold"/>
                                        <p:tgtEl>
                                          <p:spTgt spid="965"/>
                                        </p:tgtEl>
                                        <p:attrNameLst>
                                          <p:attrName>ppt_h</p:attrName>
                                        </p:attrNameLst>
                                      </p:cBhvr>
                                      <p:tavLst>
                                        <p:tav tm="0">
                                          <p:val>
                                            <p:fltVal val="0"/>
                                          </p:val>
                                        </p:tav>
                                        <p:tav tm="100000">
                                          <p:val>
                                            <p:strVal val="#ppt_h"/>
                                          </p:val>
                                        </p:tav>
                                      </p:tavLst>
                                    </p:anim>
                                    <p:animEffect transition="in" filter="fade">
                                      <p:cBhvr>
                                        <p:cTn id="57" dur="500"/>
                                        <p:tgtEl>
                                          <p:spTgt spid="965"/>
                                        </p:tgtEl>
                                      </p:cBhvr>
                                    </p:animEffect>
                                  </p:childTnLst>
                                </p:cTn>
                              </p:par>
                              <p:par>
                                <p:cTn id="58" presetID="16" presetClass="entr" presetSubtype="21" fill="hold" nodeType="withEffect">
                                  <p:stCondLst>
                                    <p:cond delay="0"/>
                                  </p:stCondLst>
                                  <p:childTnLst>
                                    <p:set>
                                      <p:cBhvr>
                                        <p:cTn id="59" dur="1" fill="hold">
                                          <p:stCondLst>
                                            <p:cond delay="0"/>
                                          </p:stCondLst>
                                        </p:cTn>
                                        <p:tgtEl>
                                          <p:spTgt spid="978"/>
                                        </p:tgtEl>
                                        <p:attrNameLst>
                                          <p:attrName>style.visibility</p:attrName>
                                        </p:attrNameLst>
                                      </p:cBhvr>
                                      <p:to>
                                        <p:strVal val="visible"/>
                                      </p:to>
                                    </p:set>
                                    <p:animEffect transition="in" filter="barn(inVertical)">
                                      <p:cBhvr>
                                        <p:cTn id="60" dur="500"/>
                                        <p:tgtEl>
                                          <p:spTgt spid="978"/>
                                        </p:tgtEl>
                                      </p:cBhvr>
                                    </p:animEffect>
                                  </p:childTnLst>
                                </p:cTn>
                              </p:par>
                            </p:childTnLst>
                          </p:cTn>
                        </p:par>
                        <p:par>
                          <p:cTn id="61" fill="hold">
                            <p:stCondLst>
                              <p:cond delay="500"/>
                            </p:stCondLst>
                            <p:childTnLst>
                              <p:par>
                                <p:cTn id="62" presetID="21" presetClass="entr" presetSubtype="1" fill="hold" grpId="0"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wheel(1)">
                                      <p:cBhvr>
                                        <p:cTn id="64"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 grpId="0" animBg="1"/>
      <p:bldP spid="965" grpId="0" animBg="1"/>
      <p:bldP spid="966" grpId="0" animBg="1"/>
      <p:bldP spid="968" grpId="0" animBg="1"/>
      <p:bldP spid="969" grpId="0" animBg="1"/>
      <p:bldP spid="972" grpId="0" animBg="1"/>
      <p:bldP spid="49"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55" name="Picture 54">
            <a:extLst>
              <a:ext uri="{FF2B5EF4-FFF2-40B4-BE49-F238E27FC236}">
                <a16:creationId xmlns:a16="http://schemas.microsoft.com/office/drawing/2014/main" id="{89646A5B-EFC4-5F47-806E-BB4B9156D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694" y="1477804"/>
            <a:ext cx="7175151" cy="3221199"/>
          </a:xfrm>
          <a:prstGeom prst="rect">
            <a:avLst/>
          </a:prstGeom>
        </p:spPr>
      </p:pic>
      <p:sp>
        <p:nvSpPr>
          <p:cNvPr id="10" name="Oval 11">
            <a:extLst>
              <a:ext uri="{FF2B5EF4-FFF2-40B4-BE49-F238E27FC236}">
                <a16:creationId xmlns:a16="http://schemas.microsoft.com/office/drawing/2014/main" id="{0F58EE8E-83D6-5DA7-71D1-4D00F30D120C}"/>
              </a:ext>
            </a:extLst>
          </p:cNvPr>
          <p:cNvSpPr/>
          <p:nvPr/>
        </p:nvSpPr>
        <p:spPr>
          <a:xfrm>
            <a:off x="8561615" y="4601349"/>
            <a:ext cx="299644" cy="3581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sz="1050" dirty="0">
                <a:latin typeface="Noto Sans" panose="020B0502040504020204" pitchFamily="34"/>
                <a:ea typeface="Noto Sans" panose="020B0502040504020204" pitchFamily="34"/>
                <a:cs typeface="Noto Sans" panose="020B0502040504020204" pitchFamily="34"/>
              </a:rPr>
              <a:t>10</a:t>
            </a:r>
          </a:p>
        </p:txBody>
      </p:sp>
      <p:sp>
        <p:nvSpPr>
          <p:cNvPr id="3" name="ZoneTexte 2">
            <a:extLst>
              <a:ext uri="{FF2B5EF4-FFF2-40B4-BE49-F238E27FC236}">
                <a16:creationId xmlns:a16="http://schemas.microsoft.com/office/drawing/2014/main" id="{97793196-0E63-2233-77D9-956052010F66}"/>
              </a:ext>
            </a:extLst>
          </p:cNvPr>
          <p:cNvSpPr txBox="1"/>
          <p:nvPr/>
        </p:nvSpPr>
        <p:spPr>
          <a:xfrm>
            <a:off x="466078" y="1057588"/>
            <a:ext cx="4572000" cy="307777"/>
          </a:xfrm>
          <a:prstGeom prst="rect">
            <a:avLst/>
          </a:prstGeom>
          <a:noFill/>
        </p:spPr>
        <p:txBody>
          <a:bodyPr wrap="square">
            <a:spAutoFit/>
          </a:bodyPr>
          <a:lstStyle/>
          <a:p>
            <a:r>
              <a:rPr lang="de-DE" b="1" dirty="0">
                <a:solidFill>
                  <a:schemeClr val="accent2"/>
                </a:solidFill>
              </a:rPr>
              <a:t>Diagramme de GANTT:</a:t>
            </a:r>
            <a:endParaRPr lang="fr-FR" b="1" dirty="0">
              <a:solidFill>
                <a:schemeClr val="accent2"/>
              </a:solidFill>
            </a:endParaRPr>
          </a:p>
        </p:txBody>
      </p:sp>
      <p:grpSp>
        <p:nvGrpSpPr>
          <p:cNvPr id="5" name="Groupe 4">
            <a:extLst>
              <a:ext uri="{FF2B5EF4-FFF2-40B4-BE49-F238E27FC236}">
                <a16:creationId xmlns:a16="http://schemas.microsoft.com/office/drawing/2014/main" id="{4570B28B-D718-5A5F-12F5-0E16AF94887C}"/>
              </a:ext>
            </a:extLst>
          </p:cNvPr>
          <p:cNvGrpSpPr/>
          <p:nvPr/>
        </p:nvGrpSpPr>
        <p:grpSpPr>
          <a:xfrm>
            <a:off x="278204" y="118098"/>
            <a:ext cx="8492934" cy="601451"/>
            <a:chOff x="278204" y="118098"/>
            <a:chExt cx="8266231" cy="601451"/>
          </a:xfrm>
        </p:grpSpPr>
        <p:grpSp>
          <p:nvGrpSpPr>
            <p:cNvPr id="6" name="Google Shape;436;p69">
              <a:extLst>
                <a:ext uri="{FF2B5EF4-FFF2-40B4-BE49-F238E27FC236}">
                  <a16:creationId xmlns:a16="http://schemas.microsoft.com/office/drawing/2014/main" id="{83A3470B-0AB8-6BBD-4220-20875529C969}"/>
                </a:ext>
              </a:extLst>
            </p:cNvPr>
            <p:cNvGrpSpPr/>
            <p:nvPr/>
          </p:nvGrpSpPr>
          <p:grpSpPr>
            <a:xfrm>
              <a:off x="278204" y="118098"/>
              <a:ext cx="5311248" cy="601451"/>
              <a:chOff x="176816" y="76801"/>
              <a:chExt cx="7941703" cy="801935"/>
            </a:xfrm>
          </p:grpSpPr>
          <p:sp>
            <p:nvSpPr>
              <p:cNvPr id="18" name="Google Shape;437;p69">
                <a:extLst>
                  <a:ext uri="{FF2B5EF4-FFF2-40B4-BE49-F238E27FC236}">
                    <a16:creationId xmlns:a16="http://schemas.microsoft.com/office/drawing/2014/main" id="{94C5EC73-266D-69CE-2319-970FB5A98192}"/>
                  </a:ext>
                </a:extLst>
              </p:cNvPr>
              <p:cNvSpPr/>
              <p:nvPr/>
            </p:nvSpPr>
            <p:spPr>
              <a:xfrm>
                <a:off x="5304023" y="76801"/>
                <a:ext cx="2814496" cy="801935"/>
              </a:xfrm>
              <a:prstGeom prst="chevron">
                <a:avLst>
                  <a:gd name="adj" fmla="val 50000"/>
                </a:avLst>
              </a:prstGeom>
              <a:solidFill>
                <a:schemeClr val="accent3">
                  <a:lumMod val="7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sz="1050" dirty="0"/>
              </a:p>
            </p:txBody>
          </p:sp>
          <p:sp>
            <p:nvSpPr>
              <p:cNvPr id="19" name="Google Shape;438;p69">
                <a:extLst>
                  <a:ext uri="{FF2B5EF4-FFF2-40B4-BE49-F238E27FC236}">
                    <a16:creationId xmlns:a16="http://schemas.microsoft.com/office/drawing/2014/main" id="{5031AEE7-8409-FE3D-C446-3ACF72768359}"/>
                  </a:ext>
                </a:extLst>
              </p:cNvPr>
              <p:cNvSpPr txBox="1"/>
              <p:nvPr/>
            </p:nvSpPr>
            <p:spPr>
              <a:xfrm>
                <a:off x="5704991" y="76801"/>
                <a:ext cx="2012562" cy="801935"/>
              </a:xfrm>
              <a:prstGeom prst="rect">
                <a:avLst/>
              </a:prstGeom>
              <a:noFill/>
              <a:ln>
                <a:noFill/>
              </a:ln>
            </p:spPr>
            <p:txBody>
              <a:bodyPr spcFirstLastPara="1" wrap="square" lIns="42000" tIns="13988" rIns="13988" bIns="13988" anchor="ctr" anchorCtr="0">
                <a:noAutofit/>
              </a:bodyPr>
              <a:lstStyle/>
              <a:p>
                <a:pPr algn="ctr">
                  <a:buClr>
                    <a:schemeClr val="dk1"/>
                  </a:buClr>
                  <a:buSzPts val="1100"/>
                </a:pPr>
                <a:r>
                  <a:rPr lang="fr-FR" sz="1050" b="1" dirty="0">
                    <a:solidFill>
                      <a:schemeClr val="bg1"/>
                    </a:solidFill>
                    <a:effectLst>
                      <a:outerShdw blurRad="38100" dist="38100" dir="2700000" algn="tl">
                        <a:srgbClr val="000000">
                          <a:alpha val="43137"/>
                        </a:srgbClr>
                      </a:outerShdw>
                    </a:effectLst>
                    <a:latin typeface="Roboto"/>
                    <a:ea typeface="Roboto"/>
                    <a:cs typeface="Roboto"/>
                    <a:sym typeface="Roboto"/>
                  </a:rPr>
                  <a:t>Etude Conceptuelle</a:t>
                </a:r>
              </a:p>
            </p:txBody>
          </p:sp>
          <p:sp>
            <p:nvSpPr>
              <p:cNvPr id="20" name="Google Shape;441;p69">
                <a:extLst>
                  <a:ext uri="{FF2B5EF4-FFF2-40B4-BE49-F238E27FC236}">
                    <a16:creationId xmlns:a16="http://schemas.microsoft.com/office/drawing/2014/main" id="{48A29863-8019-7699-8BC3-DAF7657203BE}"/>
                  </a:ext>
                </a:extLst>
              </p:cNvPr>
              <p:cNvSpPr/>
              <p:nvPr/>
            </p:nvSpPr>
            <p:spPr>
              <a:xfrm>
                <a:off x="176816" y="76801"/>
                <a:ext cx="2470501" cy="801935"/>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bg1"/>
                  </a:solidFill>
                  <a:effectLst>
                    <a:outerShdw blurRad="38100" dist="38100" dir="2700000" algn="tl">
                      <a:srgbClr val="000000">
                        <a:alpha val="43137"/>
                      </a:srgbClr>
                    </a:outerShdw>
                  </a:effectLst>
                </a:endParaRPr>
              </a:p>
              <a:p>
                <a:pPr>
                  <a:buSzPts val="1400"/>
                </a:pPr>
                <a:r>
                  <a:rPr lang="fr-FR" sz="1050" b="1" dirty="0">
                    <a:solidFill>
                      <a:schemeClr val="tx1"/>
                    </a:solidFill>
                  </a:rPr>
                  <a:t> Introduction</a:t>
                </a:r>
              </a:p>
              <a:p>
                <a:pPr>
                  <a:buSzPts val="1400"/>
                </a:pPr>
                <a:endParaRPr sz="1050" dirty="0">
                  <a:solidFill>
                    <a:schemeClr val="bg1"/>
                  </a:solidFill>
                  <a:effectLst>
                    <a:outerShdw blurRad="38100" dist="38100" dir="2700000" algn="tl">
                      <a:srgbClr val="000000">
                        <a:alpha val="43137"/>
                      </a:srgbClr>
                    </a:outerShdw>
                  </a:effectLst>
                </a:endParaRPr>
              </a:p>
            </p:txBody>
          </p:sp>
        </p:grpSp>
        <p:sp>
          <p:nvSpPr>
            <p:cNvPr id="7" name="Google Shape;441;p69">
              <a:extLst>
                <a:ext uri="{FF2B5EF4-FFF2-40B4-BE49-F238E27FC236}">
                  <a16:creationId xmlns:a16="http://schemas.microsoft.com/office/drawing/2014/main" id="{26F2FE99-84F7-D83C-F5D4-F5028A812C7D}"/>
                </a:ext>
              </a:extLst>
            </p:cNvPr>
            <p:cNvSpPr/>
            <p:nvPr/>
          </p:nvSpPr>
          <p:spPr>
            <a:xfrm>
              <a:off x="1981636" y="118098"/>
              <a:ext cx="1697205" cy="601451"/>
            </a:xfrm>
            <a:prstGeom prst="chevron">
              <a:avLst>
                <a:gd name="adj" fmla="val 50000"/>
              </a:avLst>
            </a:prstGeom>
            <a:solidFill>
              <a:schemeClr val="tx2"/>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lgn="ctr">
                <a:buSzPts val="1400"/>
              </a:pPr>
              <a:r>
                <a:rPr lang="fr-FR" sz="1050" b="1" dirty="0">
                  <a:solidFill>
                    <a:schemeClr val="dk1"/>
                  </a:solidFill>
                </a:rPr>
                <a:t>  Contexte    générale du projet</a:t>
              </a:r>
              <a:endParaRPr lang="fr-FR" sz="1050" b="1" dirty="0"/>
            </a:p>
            <a:p>
              <a:pPr>
                <a:buSzPts val="1400"/>
              </a:pPr>
              <a:endParaRPr sz="1050" dirty="0"/>
            </a:p>
          </p:txBody>
        </p:sp>
        <p:sp>
          <p:nvSpPr>
            <p:cNvPr id="8" name="Google Shape;441;p69">
              <a:extLst>
                <a:ext uri="{FF2B5EF4-FFF2-40B4-BE49-F238E27FC236}">
                  <a16:creationId xmlns:a16="http://schemas.microsoft.com/office/drawing/2014/main" id="{9A7E4993-C054-406F-0123-99CC748FA2F5}"/>
                </a:ext>
              </a:extLst>
            </p:cNvPr>
            <p:cNvSpPr/>
            <p:nvPr/>
          </p:nvSpPr>
          <p:spPr>
            <a:xfrm>
              <a:off x="5589452" y="118098"/>
              <a:ext cx="1479855"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Réalisation</a:t>
              </a:r>
              <a:endParaRPr lang="fr-FR" sz="1050" b="1" dirty="0"/>
            </a:p>
            <a:p>
              <a:pPr>
                <a:buSzPts val="1400"/>
              </a:pPr>
              <a:endParaRPr sz="1050" dirty="0"/>
            </a:p>
          </p:txBody>
        </p:sp>
        <p:sp>
          <p:nvSpPr>
            <p:cNvPr id="9" name="Google Shape;441;p69">
              <a:extLst>
                <a:ext uri="{FF2B5EF4-FFF2-40B4-BE49-F238E27FC236}">
                  <a16:creationId xmlns:a16="http://schemas.microsoft.com/office/drawing/2014/main" id="{218BBD15-3DE1-62D7-503C-12243DBA37D6}"/>
                </a:ext>
              </a:extLst>
            </p:cNvPr>
            <p:cNvSpPr/>
            <p:nvPr/>
          </p:nvSpPr>
          <p:spPr>
            <a:xfrm>
              <a:off x="7069306" y="118098"/>
              <a:ext cx="1475129" cy="601451"/>
            </a:xfrm>
            <a:prstGeom prst="chevron">
              <a:avLst>
                <a:gd name="adj" fmla="val 50000"/>
              </a:avLst>
            </a:prstGeom>
            <a:solidFill>
              <a:schemeClr val="bg1">
                <a:lumMod val="95000"/>
              </a:schemeClr>
            </a:solidFill>
            <a:ln>
              <a:noFill/>
            </a:ln>
            <a:effectLst>
              <a:outerShdw blurRad="39999" dist="20000" dir="5400000" rotWithShape="0">
                <a:srgbClr val="000000">
                  <a:alpha val="37254"/>
                </a:srgbClr>
              </a:outerShdw>
            </a:effectLst>
          </p:spPr>
          <p:txBody>
            <a:bodyPr spcFirstLastPara="1" wrap="square" lIns="68569" tIns="68569" rIns="68569" bIns="68569" anchor="ctr" anchorCtr="0">
              <a:noAutofit/>
            </a:bodyPr>
            <a:lstStyle/>
            <a:p>
              <a:pPr>
                <a:buSzPts val="1400"/>
              </a:pPr>
              <a:endParaRPr lang="fr-FR" sz="1050" b="1" dirty="0">
                <a:solidFill>
                  <a:schemeClr val="dk1"/>
                </a:solidFill>
              </a:endParaRPr>
            </a:p>
            <a:p>
              <a:pPr>
                <a:buSzPts val="1400"/>
              </a:pPr>
              <a:r>
                <a:rPr lang="fr-FR" sz="1050" b="1" dirty="0">
                  <a:solidFill>
                    <a:schemeClr val="dk1"/>
                  </a:solidFill>
                </a:rPr>
                <a:t>Conclusion</a:t>
              </a:r>
              <a:endParaRPr lang="fr-FR" sz="1050" b="1" dirty="0"/>
            </a:p>
            <a:p>
              <a:pPr>
                <a:buSzPts val="1400"/>
              </a:pPr>
              <a:endParaRPr sz="1050" dirty="0"/>
            </a:p>
          </p:txBody>
        </p:sp>
      </p:grpSp>
    </p:spTree>
    <p:extLst>
      <p:ext uri="{BB962C8B-B14F-4D97-AF65-F5344CB8AC3E}">
        <p14:creationId xmlns:p14="http://schemas.microsoft.com/office/powerpoint/2010/main" val="14915660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Isometric Clouds Infographics by Slidesgo">
  <a:themeElements>
    <a:clrScheme name="Simple Light">
      <a:dk1>
        <a:srgbClr val="000000"/>
      </a:dk1>
      <a:lt1>
        <a:srgbClr val="FFFFFF"/>
      </a:lt1>
      <a:dk2>
        <a:srgbClr val="595959"/>
      </a:dk2>
      <a:lt2>
        <a:srgbClr val="EEEEEE"/>
      </a:lt2>
      <a:accent1>
        <a:srgbClr val="0608B2"/>
      </a:accent1>
      <a:accent2>
        <a:srgbClr val="023FA1"/>
      </a:accent2>
      <a:accent3>
        <a:srgbClr val="0077B6"/>
      </a:accent3>
      <a:accent4>
        <a:srgbClr val="00B4D8"/>
      </a:accent4>
      <a:accent5>
        <a:srgbClr val="6CDCF1"/>
      </a:accent5>
      <a:accent6>
        <a:srgbClr val="AAE4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2805</TotalTime>
  <Words>448</Words>
  <Application>Microsoft Office PowerPoint</Application>
  <PresentationFormat>Affichage à l'écran (16:9)</PresentationFormat>
  <Paragraphs>204</Paragraphs>
  <Slides>18</Slides>
  <Notes>18</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18</vt:i4>
      </vt:variant>
    </vt:vector>
  </HeadingPairs>
  <TitlesOfParts>
    <vt:vector size="29" baseType="lpstr">
      <vt:lpstr>Arial</vt:lpstr>
      <vt:lpstr>Noto Sans</vt:lpstr>
      <vt:lpstr>Fira Sans</vt:lpstr>
      <vt:lpstr>Times New Roman</vt:lpstr>
      <vt:lpstr>Fira Sans Extra Condensed</vt:lpstr>
      <vt:lpstr>Roboto</vt:lpstr>
      <vt:lpstr>Poppins</vt:lpstr>
      <vt:lpstr>Calibri</vt:lpstr>
      <vt:lpstr>Calisto MT</vt:lpstr>
      <vt:lpstr>Noto Sans Symbols</vt:lpstr>
      <vt:lpstr>Isometric Clouds Infographics by Slidesgo</vt:lpstr>
      <vt:lpstr> Soutenance du Projet</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de Projet d’innovation</dc:title>
  <dc:creator>Dell</dc:creator>
  <cp:lastModifiedBy>amina moueddene</cp:lastModifiedBy>
  <cp:revision>63</cp:revision>
  <dcterms:modified xsi:type="dcterms:W3CDTF">2024-02-05T17:52:36Z</dcterms:modified>
</cp:coreProperties>
</file>