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2" r:id="rId8"/>
    <p:sldId id="273" r:id="rId9"/>
    <p:sldId id="274" r:id="rId10"/>
    <p:sldId id="277" r:id="rId11"/>
    <p:sldId id="276" r:id="rId12"/>
    <p:sldId id="275" r:id="rId13"/>
    <p:sldId id="278" r:id="rId14"/>
    <p:sldId id="279" r:id="rId15"/>
    <p:sldId id="280" r:id="rId16"/>
    <p:sldId id="268" r:id="rId17"/>
    <p:sldId id="28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4" autoAdjust="0"/>
    <p:restoredTop sz="94660"/>
  </p:normalViewPr>
  <p:slideViewPr>
    <p:cSldViewPr>
      <p:cViewPr>
        <p:scale>
          <a:sx n="125" d="100"/>
          <a:sy n="125" d="100"/>
        </p:scale>
        <p:origin x="930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01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96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3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287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2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6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560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349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20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73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66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9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8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48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8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2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34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BF58-932C-4D5D-81DC-24D6E31D60F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002B-70C8-450D-99DB-8D5BF9C4AF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64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Спорт и допинг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71F2F-E13A-412C-3CEF-3A3CB01837C7}"/>
              </a:ext>
            </a:extLst>
          </p:cNvPr>
          <p:cNvSpPr txBox="1"/>
          <p:nvPr/>
        </p:nvSpPr>
        <p:spPr>
          <a:xfrm>
            <a:off x="5580112" y="5436397"/>
            <a:ext cx="1503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2"/>
                </a:solidFill>
                <a:latin typeface="+mj-lt"/>
                <a:ea typeface="Roboto Condensed" panose="02000000000000000000" pitchFamily="2" charset="0"/>
              </a:rPr>
              <a:t>Работу выполнил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308BC-BE11-F13A-1382-9B41690AACBB}"/>
              </a:ext>
            </a:extLst>
          </p:cNvPr>
          <p:cNvSpPr txBox="1"/>
          <p:nvPr/>
        </p:nvSpPr>
        <p:spPr>
          <a:xfrm>
            <a:off x="5580112" y="5925669"/>
            <a:ext cx="1503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2"/>
                </a:solidFill>
                <a:latin typeface="+mj-lt"/>
              </a:rPr>
              <a:t>Работу проверил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FFAEB-C6A3-41A7-034F-C7F94ACDC377}"/>
              </a:ext>
            </a:extLst>
          </p:cNvPr>
          <p:cNvSpPr txBox="1"/>
          <p:nvPr/>
        </p:nvSpPr>
        <p:spPr>
          <a:xfrm>
            <a:off x="7083972" y="5373216"/>
            <a:ext cx="20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  <a:ea typeface="Roboto Condensed" panose="02000000000000000000" pitchFamily="2" charset="0"/>
              </a:rPr>
              <a:t>Чайковский Н. 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C029F-71D2-EF71-DB6C-48B7770FD5EF}"/>
              </a:ext>
            </a:extLst>
          </p:cNvPr>
          <p:cNvSpPr txBox="1"/>
          <p:nvPr/>
        </p:nvSpPr>
        <p:spPr>
          <a:xfrm>
            <a:off x="7083972" y="5861947"/>
            <a:ext cx="20600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Горбачёв М. Б.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A7D8EB-D044-6BE2-61DF-AF0B6F7DB9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921916"/>
            <a:ext cx="861305" cy="10141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2852936"/>
            <a:ext cx="8280920" cy="35394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3200" dirty="0"/>
              <a:t>В 2014 году Россия была в этом рейтинге на 53-м месте с результатом 0,9%. Это достаточно хорошо, ведь в 2013-м показатель был значительно выше — 1,36%. Но все равно можно лучше: в 2014 году процент нарушений у США составил 0,7%, у Китая — еще меньше, 0,4%.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58491"/>
            <a:ext cx="4075044" cy="259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0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764704"/>
            <a:ext cx="4760441" cy="1080938"/>
          </a:xfrm>
        </p:spPr>
        <p:txBody>
          <a:bodyPr/>
          <a:lstStyle/>
          <a:p>
            <a:r>
              <a:rPr lang="ru-RU" dirty="0"/>
              <a:t>Что такое ВАДА 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132857"/>
            <a:ext cx="8784976" cy="21602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800" dirty="0"/>
              <a:t>ВАДА - это всемирное антидопинговое агентство.  Это некое подобие инквизиции в современном спорте. Они выявляют спортсменов которые употребляют допинг, и забирают у них все награды и отстраняют от спорта.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277788"/>
            <a:ext cx="6336704" cy="237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0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024" y="188640"/>
            <a:ext cx="87849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Самих себя ВАДА считают кристально честными.</a:t>
            </a:r>
          </a:p>
          <a:p>
            <a:r>
              <a:rPr lang="ru-RU" sz="2400" dirty="0"/>
              <a:t>На самом деле всё наоборот. У ВАДА существуют спонсоры, которые платят им деньги. </a:t>
            </a:r>
          </a:p>
          <a:p>
            <a:r>
              <a:rPr lang="ru-RU" sz="2400" dirty="0"/>
              <a:t>Вот в зависимости от того какие спонсоры, ВАДА и принимает те или иные решения.</a:t>
            </a:r>
          </a:p>
          <a:p>
            <a:r>
              <a:rPr lang="ru-RU" sz="2400" dirty="0"/>
              <a:t>Примером служит история с американским велогонщиком </a:t>
            </a:r>
            <a:r>
              <a:rPr lang="ru-RU" sz="2400" dirty="0" err="1"/>
              <a:t>Армстронгом</a:t>
            </a:r>
            <a:r>
              <a:rPr lang="ru-RU" sz="2400" dirty="0"/>
              <a:t>. Это была мега-звезда. </a:t>
            </a:r>
          </a:p>
          <a:p>
            <a:r>
              <a:rPr lang="ru-RU" sz="2400" dirty="0"/>
              <a:t>Но в один момент </a:t>
            </a:r>
            <a:r>
              <a:rPr lang="ru-RU" sz="2400" dirty="0" err="1"/>
              <a:t>Армстронг</a:t>
            </a:r>
            <a:r>
              <a:rPr lang="ru-RU" sz="2400" dirty="0"/>
              <a:t> поссорился со своими спонсорами и ВАДА вынесла вердикт, что он употреблял допинг 10 лет.</a:t>
            </a:r>
          </a:p>
          <a:p>
            <a:r>
              <a:rPr lang="ru-RU" sz="2400" dirty="0"/>
              <a:t>Возникает вопрос — А как 10 лет </a:t>
            </a:r>
            <a:r>
              <a:rPr lang="ru-RU" sz="2400" dirty="0" err="1"/>
              <a:t>Армстронг</a:t>
            </a:r>
            <a:r>
              <a:rPr lang="ru-RU" sz="2400" dirty="0"/>
              <a:t> успешно проходил допинг-тексты?</a:t>
            </a:r>
          </a:p>
          <a:p>
            <a:r>
              <a:rPr lang="ru-RU" sz="2400" dirty="0"/>
              <a:t>Выходит ВАДА знала о том, что </a:t>
            </a:r>
            <a:r>
              <a:rPr lang="ru-RU" sz="2400" dirty="0" err="1"/>
              <a:t>Армстронг</a:t>
            </a:r>
            <a:r>
              <a:rPr lang="ru-RU" sz="2400" dirty="0"/>
              <a:t> употребляет допинг и все 10 лет покрывало его.  Или что ВАДА была слепой и ничего не видела?</a:t>
            </a:r>
          </a:p>
          <a:p>
            <a:r>
              <a:rPr lang="ru-RU" sz="2400" dirty="0"/>
              <a:t>Ну так выходит, что ВАДА это по сути оборотень — Кого нужно покрываю, кого нужно наказываю.</a:t>
            </a:r>
          </a:p>
        </p:txBody>
      </p:sp>
    </p:spTree>
    <p:extLst>
      <p:ext uri="{BB962C8B-B14F-4D97-AF65-F5344CB8AC3E}">
        <p14:creationId xmlns:p14="http://schemas.microsoft.com/office/powerpoint/2010/main" val="156711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Последствия применения допингов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8" cy="3599316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/>
              <a:t>Допинги утяжеляют последствия нагрузок, что ведет к физическому перенапряжению, инициируя развитие различных патологических состояний. </a:t>
            </a:r>
          </a:p>
          <a:p>
            <a:pPr marL="0" indent="0">
              <a:buNone/>
            </a:pPr>
            <a:r>
              <a:rPr lang="ru-RU" dirty="0"/>
              <a:t>Допинги старят и разрушают организм.</a:t>
            </a:r>
          </a:p>
          <a:p>
            <a:pPr marL="0" indent="0">
              <a:buNone/>
            </a:pPr>
            <a:r>
              <a:rPr lang="ru-RU" dirty="0"/>
              <a:t>Много спортсменов умерло дома, в постели, уже закончив выступления, причем болезнь казалась никак не связанной со спортивной деятельностью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5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764704"/>
            <a:ext cx="374441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900" dirty="0"/>
              <a:t>Впервые смертельный случай от применения допинга был зафиксирован в 1886 г., когда английский велогонщик скончался от употребления чрезмерной дозы кокаина с героином.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772816"/>
            <a:ext cx="5294612" cy="38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6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88640"/>
            <a:ext cx="8568952" cy="61247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2800" dirty="0"/>
              <a:t>Спортсмены из за стимуляторов начали регулярно гибнуть прямо на дистанции. Первый такой случай зафиксирован в 1960 году, когда </a:t>
            </a:r>
            <a:r>
              <a:rPr lang="ru-RU" sz="2800" dirty="0" err="1"/>
              <a:t>амфетамины</a:t>
            </a:r>
            <a:r>
              <a:rPr lang="ru-RU" sz="2800" dirty="0"/>
              <a:t> унесли жизни велосипедистов </a:t>
            </a:r>
            <a:r>
              <a:rPr lang="ru-RU" sz="2800" dirty="0" err="1"/>
              <a:t>Йенсена</a:t>
            </a:r>
            <a:r>
              <a:rPr lang="ru-RU" sz="2800" dirty="0"/>
              <a:t> и </a:t>
            </a:r>
            <a:r>
              <a:rPr lang="ru-RU" sz="2800" dirty="0" err="1"/>
              <a:t>Ховарда</a:t>
            </a:r>
            <a:r>
              <a:rPr lang="ru-RU" sz="2800" dirty="0"/>
              <a:t>. Во время велосипедного марафона Тур де Франс 1967 г. умер английский велосипедист Симпсон. Летом 1986 г. в результате злоупотребления кокаином погиб американский баскетболист Байес, в 1987 году -- профессиональный футболист </a:t>
            </a:r>
            <a:r>
              <a:rPr lang="ru-RU" sz="2800" dirty="0" err="1"/>
              <a:t>Роджерс</a:t>
            </a:r>
            <a:r>
              <a:rPr lang="ru-RU" sz="2800" dirty="0"/>
              <a:t>. И этот далеко не полный список жертв допинга -- только верхушка айсберга, это те случаи, когда врачи смогли установить, что смерть наступила непосредственно от приема стимулятора.</a:t>
            </a:r>
          </a:p>
        </p:txBody>
      </p:sp>
    </p:spTree>
    <p:extLst>
      <p:ext uri="{BB962C8B-B14F-4D97-AF65-F5344CB8AC3E}">
        <p14:creationId xmlns:p14="http://schemas.microsoft.com/office/powerpoint/2010/main" val="53337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5367540" cy="1066800"/>
          </a:xfrm>
        </p:spPr>
        <p:txBody>
          <a:bodyPr/>
          <a:lstStyle/>
          <a:p>
            <a:r>
              <a:rPr lang="ru-RU" dirty="0"/>
              <a:t>Борьба с допингом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992860"/>
            <a:ext cx="4431436" cy="4536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200" dirty="0"/>
              <a:t>Во время национальных и международных соревнований проводится допинг-контроль не только призеров, но и остальных участников по жребию или выбору судьи по допингу. Помещения (станции) </a:t>
            </a:r>
            <a:r>
              <a:rPr lang="ru-RU" sz="2200" dirty="0" err="1"/>
              <a:t>допинг-контроля</a:t>
            </a:r>
            <a:r>
              <a:rPr lang="ru-RU" sz="2200" dirty="0"/>
              <a:t> размещаются на всех спортивных аренах. В большинстве видов спорта установленное применение допинга влечет за собой дисквалификацию на 2 года, а повторное — на 4 года или даже навсегда.</a:t>
            </a:r>
          </a:p>
        </p:txBody>
      </p:sp>
      <p:pic>
        <p:nvPicPr>
          <p:cNvPr id="6" name="Рисунок 5" descr="ogonek_06_037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780928"/>
            <a:ext cx="381000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988840"/>
            <a:ext cx="8496944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400" dirty="0"/>
              <a:t>Однако многих спортсменов это не останавливает. Более того, большинство спортсменов употребляют допинг вне соревнований, на тренировках. При такой нагрузке это неудивительно. Тренеры же относятся к этому явлению весьма спокойно, и часто сами заставляют своих подопечных употреблять допинг.</a:t>
            </a:r>
          </a:p>
          <a:p>
            <a:pPr algn="ctr"/>
            <a:r>
              <a:rPr lang="ru-RU" sz="2400" dirty="0"/>
              <a:t>Официально заявляется, что тренеры не поощряют употребление допинга, а употреблять или не употреблять является личным выбором каждого спортсмена.</a:t>
            </a:r>
          </a:p>
        </p:txBody>
      </p:sp>
    </p:spTree>
    <p:extLst>
      <p:ext uri="{BB962C8B-B14F-4D97-AF65-F5344CB8AC3E}">
        <p14:creationId xmlns:p14="http://schemas.microsoft.com/office/powerpoint/2010/main" val="114111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допинг? </a:t>
            </a:r>
          </a:p>
          <a:p>
            <a:r>
              <a:rPr lang="ru-RU" dirty="0"/>
              <a:t>История и первые случаи применения допинга</a:t>
            </a:r>
          </a:p>
          <a:p>
            <a:r>
              <a:rPr lang="ru-RU" dirty="0"/>
              <a:t>Допинг в современном спорте </a:t>
            </a:r>
          </a:p>
          <a:p>
            <a:r>
              <a:rPr lang="ru-RU" b="1" dirty="0"/>
              <a:t>Что такое ВАДА</a:t>
            </a:r>
          </a:p>
          <a:p>
            <a:r>
              <a:rPr lang="ru-RU" dirty="0"/>
              <a:t>Последствия применения допингов</a:t>
            </a:r>
          </a:p>
          <a:p>
            <a:r>
              <a:rPr lang="ru-RU" dirty="0"/>
              <a:t>Борьба с допингом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8229600" cy="1066800"/>
          </a:xfrm>
        </p:spPr>
        <p:txBody>
          <a:bodyPr/>
          <a:lstStyle/>
          <a:p>
            <a:r>
              <a:rPr lang="ru-RU" dirty="0"/>
              <a:t>Что такое допинг?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Допинг – это биологически активное вещество, способ и методы искусственного или принудительного повышения спортивной работоспособности, оказывающие на организм различного рода побочные эффекты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861048"/>
            <a:ext cx="5400600" cy="28288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57875"/>
            <a:ext cx="4796580" cy="460256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066800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Первые случаи применения допинга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89" y="2143478"/>
            <a:ext cx="4329040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300" dirty="0"/>
              <a:t>Первый документально подтверждённый случай использования допинга был зарегистрирован в 1865 году, именно тогда специальные стимуляторы были использованы пловцами из Голландии. После хороших результатов голландцев в каждой стране спортсмены всех дисциплин начали пробовать применять данные препараты.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841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Первые случаи применения допинга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179512" y="2060848"/>
            <a:ext cx="8640960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200" dirty="0"/>
              <a:t>Первые Олимпийские игры, которые прошли в 1896 году, также стали местом, где успешно использовались допинговые добавки типа кодеин и стрихнин. </a:t>
            </a:r>
          </a:p>
          <a:p>
            <a:pPr marL="0" indent="0">
              <a:buNone/>
            </a:pPr>
            <a:r>
              <a:rPr lang="ru-RU" sz="4200" dirty="0"/>
              <a:t>На Олимпиаде в 1904 буквально с того света достали марафонца Томаса </a:t>
            </a:r>
            <a:r>
              <a:rPr lang="ru-RU" sz="4200" dirty="0" err="1"/>
              <a:t>Хикса</a:t>
            </a:r>
            <a:r>
              <a:rPr lang="ru-RU" sz="4200" dirty="0"/>
              <a:t>, который влил в свой организм смесь бренди, кодеина и стрихнина. Но всё это было, как говориться, баловство, настоящая же эра допинга началась в 1935 году, когда был создан синтетический тестостерон. </a:t>
            </a:r>
          </a:p>
          <a:p>
            <a:pPr marL="0" indent="0">
              <a:buNone/>
            </a:pPr>
            <a:r>
              <a:rPr lang="ru-RU" sz="4200" dirty="0"/>
              <a:t>Считается, что нацистская Германия обязана за свои победы на Олимпиаде в 1936 именно этому препарату. </a:t>
            </a:r>
          </a:p>
          <a:p>
            <a:pPr marL="0" indent="0">
              <a:buNone/>
            </a:pPr>
            <a:r>
              <a:rPr lang="ru-RU" sz="4200" dirty="0"/>
              <a:t>Всё повторилось, когда на Олимпиаде в 1952 году Советские спортсмены показали невероятные результаты. Американцы не ожидали такого унижения от своего главного на тот момент врага и тоже решили взяться за разработку андрогинных препаратов. И у них получилось.</a:t>
            </a:r>
            <a:br>
              <a:rPr lang="ru-RU" sz="3200" dirty="0"/>
            </a:br>
            <a:endParaRPr lang="ru-RU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Допинг в современном спорте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56"/>
            <a:ext cx="8215064" cy="3599316"/>
          </a:xfrm>
        </p:spPr>
        <p:txBody>
          <a:bodyPr anchor="ctr">
            <a:normAutofit/>
          </a:bodyPr>
          <a:lstStyle/>
          <a:p>
            <a:pPr algn="ctr"/>
            <a:r>
              <a:rPr lang="ru-RU" sz="2800" dirty="0"/>
              <a:t>Ежегодно в разных странах синтезируются тысячи различных допингов, и антидопинговым службам нужно быть постоянно начеку, ведь установленный рекорд может быть совсем не заслугой спортсмена, а заслугой тех людей, которым удалось создать препарат, спокойно обошедший антидопинговую комиссию.</a:t>
            </a:r>
          </a:p>
        </p:txBody>
      </p:sp>
    </p:spTree>
    <p:extLst>
      <p:ext uri="{BB962C8B-B14F-4D97-AF65-F5344CB8AC3E}">
        <p14:creationId xmlns:p14="http://schemas.microsoft.com/office/powerpoint/2010/main" val="167225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20688"/>
            <a:ext cx="3457575" cy="5629275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>
          <a:xfrm>
            <a:off x="501467" y="620688"/>
            <a:ext cx="5006637" cy="57543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Неоднократная олимпийская чемпионка по лыжным гонкам и по биатлону Анфиса </a:t>
            </a:r>
            <a:r>
              <a:rPr lang="ru-RU" sz="2800" dirty="0" err="1"/>
              <a:t>Резцова</a:t>
            </a:r>
            <a:r>
              <a:rPr lang="ru-RU" sz="2800" dirty="0"/>
              <a:t>, откровенно призналась в том, что "если хочешь чего-то добиться, без допинга никуда". На такое официальное признание решаются буквально единицы и прежде всего – это спортсмены, закончившие свою профессиональную карьеру.</a:t>
            </a:r>
          </a:p>
        </p:txBody>
      </p:sp>
    </p:spTree>
    <p:extLst>
      <p:ext uri="{BB962C8B-B14F-4D97-AF65-F5344CB8AC3E}">
        <p14:creationId xmlns:p14="http://schemas.microsoft.com/office/powerpoint/2010/main" val="146935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836712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Open Sans"/>
              </a:rPr>
              <a:t>За время проведения XXX летних Олимпийских игр в Лондоне-2012 допинг-пробы лишь шести спортсменов дали положительный результат. Ставшая олимпийской чемпионкой в толкании ядра Надежда </a:t>
            </a:r>
            <a:r>
              <a:rPr lang="ru-RU" sz="2800" dirty="0" err="1">
                <a:latin typeface="Open Sans"/>
              </a:rPr>
              <a:t>Остапчук</a:t>
            </a:r>
            <a:r>
              <a:rPr lang="ru-RU" sz="2800" dirty="0">
                <a:latin typeface="Open Sans"/>
              </a:rPr>
              <a:t> (Белоруссия) лишилась своей медали. Греческий спортсмен </a:t>
            </a:r>
            <a:r>
              <a:rPr lang="ru-RU" sz="2800" dirty="0" err="1">
                <a:latin typeface="Open Sans"/>
              </a:rPr>
              <a:t>Димитрис</a:t>
            </a:r>
            <a:r>
              <a:rPr lang="ru-RU" sz="2800" dirty="0">
                <a:latin typeface="Open Sans"/>
              </a:rPr>
              <a:t> </a:t>
            </a:r>
            <a:r>
              <a:rPr lang="ru-RU" sz="2800" dirty="0" err="1">
                <a:latin typeface="Open Sans"/>
              </a:rPr>
              <a:t>Хондрокукис</a:t>
            </a:r>
            <a:r>
              <a:rPr lang="ru-RU" sz="2800" dirty="0">
                <a:latin typeface="Open Sans"/>
              </a:rPr>
              <a:t> (прыжки в высоту), турецкие олимпийцы </a:t>
            </a:r>
            <a:r>
              <a:rPr lang="ru-RU" sz="2800" dirty="0" err="1">
                <a:latin typeface="Open Sans"/>
              </a:rPr>
              <a:t>Фатих</a:t>
            </a:r>
            <a:r>
              <a:rPr lang="ru-RU" sz="2800" dirty="0">
                <a:latin typeface="Open Sans"/>
              </a:rPr>
              <a:t> Байдар и Ибрагим Арат (тяжелая атлетика), албанец </a:t>
            </a:r>
            <a:r>
              <a:rPr lang="ru-RU" sz="2800" dirty="0" err="1">
                <a:latin typeface="Open Sans"/>
              </a:rPr>
              <a:t>Хюсен</a:t>
            </a:r>
            <a:r>
              <a:rPr lang="ru-RU" sz="2800" dirty="0">
                <a:latin typeface="Open Sans"/>
              </a:rPr>
              <a:t> </a:t>
            </a:r>
            <a:r>
              <a:rPr lang="ru-RU" sz="2800" dirty="0" err="1">
                <a:latin typeface="Open Sans"/>
              </a:rPr>
              <a:t>Пулаку</a:t>
            </a:r>
            <a:r>
              <a:rPr lang="ru-RU" sz="2800" dirty="0">
                <a:latin typeface="Open Sans"/>
              </a:rPr>
              <a:t> (тяжелая атлетика) и российская велогонщица Виктория Баранова были отстранены от участия в соревнованиях лондонской олимпиады.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58514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4254" y="609597"/>
            <a:ext cx="8440233" cy="3592750"/>
          </a:xfrm>
        </p:spPr>
        <p:txBody>
          <a:bodyPr/>
          <a:lstStyle/>
          <a:p>
            <a:pPr algn="ctr"/>
            <a:r>
              <a:rPr lang="ru-RU" dirty="0"/>
              <a:t>Одновременно с разработкой новых стимуляторов создаются средства, позволяющие скрыть применение допинга.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Соревнования атлетов превращаются в состязание фармацевтических компаний.</a:t>
            </a:r>
          </a:p>
        </p:txBody>
      </p:sp>
    </p:spTree>
    <p:extLst>
      <p:ext uri="{BB962C8B-B14F-4D97-AF65-F5344CB8AC3E}">
        <p14:creationId xmlns:p14="http://schemas.microsoft.com/office/powerpoint/2010/main" val="331872474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Берлин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952</Words>
  <Application>Microsoft Office PowerPoint</Application>
  <PresentationFormat>Экран (4:3)</PresentationFormat>
  <Paragraphs>47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Open Sans</vt:lpstr>
      <vt:lpstr>Trebuchet MS</vt:lpstr>
      <vt:lpstr>Берлин</vt:lpstr>
      <vt:lpstr>Спорт и допинг</vt:lpstr>
      <vt:lpstr>Содержание</vt:lpstr>
      <vt:lpstr>Что такое допинг?</vt:lpstr>
      <vt:lpstr> Первые случаи применения допинга</vt:lpstr>
      <vt:lpstr>Презентация PowerPoint</vt:lpstr>
      <vt:lpstr>Допинг в современном спорте</vt:lpstr>
      <vt:lpstr>Презентация PowerPoint</vt:lpstr>
      <vt:lpstr>Презентация PowerPoint</vt:lpstr>
      <vt:lpstr>Одновременно с разработкой новых стимуляторов создаются средства, позволяющие скрыть применение допинга.   Соревнования атлетов превращаются в состязание фармацевтических компаний.</vt:lpstr>
      <vt:lpstr>Презентация PowerPoint</vt:lpstr>
      <vt:lpstr>Что такое ВАДА ?</vt:lpstr>
      <vt:lpstr>Презентация PowerPoint</vt:lpstr>
      <vt:lpstr>Последствия применения допингов</vt:lpstr>
      <vt:lpstr>Презентация PowerPoint</vt:lpstr>
      <vt:lpstr>Презентация PowerPoint</vt:lpstr>
      <vt:lpstr>Борьба с допингом</vt:lpstr>
      <vt:lpstr>Презентация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Допинги</dc:title>
  <dc:creator>user</dc:creator>
  <cp:lastModifiedBy>Janice Wright</cp:lastModifiedBy>
  <cp:revision>22</cp:revision>
  <dcterms:created xsi:type="dcterms:W3CDTF">2016-03-13T10:54:36Z</dcterms:created>
  <dcterms:modified xsi:type="dcterms:W3CDTF">2022-05-11T05:41:55Z</dcterms:modified>
</cp:coreProperties>
</file>