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75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0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14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06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978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1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4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6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7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7C00-C061-4E6B-B738-C8529839CB9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BEB755-0C39-4550-9ECB-8B06350C7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9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05" y="17252"/>
            <a:ext cx="12001995" cy="148441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Book Antiqua" panose="02040602050305030304" pitchFamily="18" charset="0"/>
              </a:rPr>
              <a:t>История возникновения       шахмат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81" y="1645108"/>
            <a:ext cx="6964850" cy="4050984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7C344F6-716B-4822-83EE-3C118DF7B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04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0" y="1167771"/>
            <a:ext cx="8645237" cy="4630220"/>
          </a:xfrm>
        </p:spPr>
      </p:pic>
    </p:spTree>
    <p:extLst>
      <p:ext uri="{BB962C8B-B14F-4D97-AF65-F5344CB8AC3E}">
        <p14:creationId xmlns:p14="http://schemas.microsoft.com/office/powerpoint/2010/main" val="41726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81" y="399802"/>
            <a:ext cx="9368927" cy="5965372"/>
          </a:xfrm>
        </p:spPr>
      </p:pic>
    </p:spTree>
    <p:extLst>
      <p:ext uri="{BB962C8B-B14F-4D97-AF65-F5344CB8AC3E}">
        <p14:creationId xmlns:p14="http://schemas.microsoft.com/office/powerpoint/2010/main" val="204282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175" y="624110"/>
            <a:ext cx="9711438" cy="1280890"/>
          </a:xfrm>
        </p:spPr>
        <p:txBody>
          <a:bodyPr/>
          <a:lstStyle/>
          <a:p>
            <a:pPr algn="ctr"/>
            <a:r>
              <a:rPr lang="ru-RU" dirty="0"/>
              <a:t>Занятия – знакомства с шахматными фигурами</a:t>
            </a:r>
          </a:p>
        </p:txBody>
      </p:sp>
      <p:pic>
        <p:nvPicPr>
          <p:cNvPr id="2050" name="Picture 2" descr="https://sun9-55.userapi.com/impg/yrRvK5bKWifPXV2UiNFLkqvm59RKw2rvPTe2LA/v2QaV12I4CE.jpg?size=810x1080&amp;quality=96&amp;sign=f2888047a9db71a8141f832426246338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52" y="2240478"/>
            <a:ext cx="283368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2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0759" y="332510"/>
            <a:ext cx="6421972" cy="59970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 dirty="0"/>
              <a:t>Пешка</a:t>
            </a:r>
            <a:r>
              <a:rPr lang="ru-RU" sz="2400" dirty="0"/>
              <a:t> </a:t>
            </a:r>
          </a:p>
          <a:p>
            <a:pPr algn="just">
              <a:lnSpc>
                <a:spcPct val="150000"/>
              </a:lnSpc>
            </a:pPr>
            <a:r>
              <a:rPr lang="ru-RU" sz="2400" dirty="0"/>
              <a:t>Слово "пешка" однокоренное с "пеший", "пехота". Это название означает "пеший солдат". В других европейских. языках перевод названия этой фигуры тот же самый. А вот в Германии название пешки "</a:t>
            </a:r>
            <a:r>
              <a:rPr lang="ru-RU" sz="2400" dirty="0" err="1"/>
              <a:t>вauer</a:t>
            </a:r>
            <a:r>
              <a:rPr lang="ru-RU" sz="2400" dirty="0"/>
              <a:t>" значит не солдат, а "крестьянин".</a:t>
            </a:r>
          </a:p>
          <a:p>
            <a:pPr algn="just">
              <a:lnSpc>
                <a:spcPct val="150000"/>
              </a:lnSpc>
            </a:pPr>
            <a:endParaRPr lang="ru-RU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/>
              <a:t> Игра: Пешки играют против пешек.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4" y="1626920"/>
            <a:ext cx="2769919" cy="35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2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ru-RU" dirty="0"/>
              <a:t>Игра: Пешки играют против пешек.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sun9-51.userapi.com/impg/V3QgXaRZuGR030dPpYJOab7CbnT65jYsS2v4OA/y5BlJgSxmns.jpg?size=810x1080&amp;quality=96&amp;sign=0b623236926758db95f23e6a7e228477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94" y="1875312"/>
            <a:ext cx="3359551" cy="447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74.userapi.com/impg/_zAZUYYGtDKooHhUdy7iJXgBBUpvH-vQ4VWoiw/0y5e5ksQNlk.jpg?size=810x1080&amp;quality=96&amp;sign=a990ba22e82441465c0503b48ca00689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744" y="1840679"/>
            <a:ext cx="3385526" cy="451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2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9228" y="174171"/>
            <a:ext cx="8915400" cy="6357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Ладья</a:t>
            </a:r>
            <a:endParaRPr lang="ru-RU" sz="2000" dirty="0"/>
          </a:p>
          <a:p>
            <a:r>
              <a:rPr lang="ru-RU" sz="2000" dirty="0"/>
              <a:t>В индийской игре ладья - это боевая колесница (</a:t>
            </a:r>
            <a:r>
              <a:rPr lang="ru-RU" sz="2000" dirty="0" err="1"/>
              <a:t>ратхи</a:t>
            </a:r>
            <a:r>
              <a:rPr lang="ru-RU" sz="2000" dirty="0"/>
              <a:t>). Изображалась вместе с упряжкой коней и правящей ею возницей. Видимо, отсюда произошло персидское название колесницы - </a:t>
            </a:r>
            <a:r>
              <a:rPr lang="ru-RU" sz="2000" dirty="0" err="1"/>
              <a:t>рух</a:t>
            </a:r>
            <a:r>
              <a:rPr lang="ru-RU" sz="2000" dirty="0"/>
              <a:t>. Та самая Птица Рух из сказок  "Тысячи и одной ночи". И изображать фигуру тоже стали в виде птицы. А на Руси эту птицу приняли за стилизованное носовое украшение древнерусского судна - ладьи. Отсюда фигура получила свое имя. </a:t>
            </a:r>
          </a:p>
          <a:p>
            <a:r>
              <a:rPr lang="ru-RU" sz="2000" dirty="0"/>
              <a:t>А внешний вид и другое название этой фигуры - </a:t>
            </a:r>
            <a:r>
              <a:rPr lang="ru-RU" sz="2000" b="1" dirty="0"/>
              <a:t>тура</a:t>
            </a:r>
            <a:r>
              <a:rPr lang="ru-RU" sz="2000" dirty="0"/>
              <a:t>, - пришло к нам из Европы. По </a:t>
            </a:r>
            <a:r>
              <a:rPr lang="ru-RU" sz="2000" dirty="0" err="1"/>
              <a:t>французски</a:t>
            </a:r>
            <a:r>
              <a:rPr lang="ru-RU" sz="2000" dirty="0"/>
              <a:t> оно означает "башня" (</a:t>
            </a:r>
            <a:r>
              <a:rPr lang="ru-RU" sz="2000" dirty="0" err="1"/>
              <a:t>tour</a:t>
            </a:r>
            <a:r>
              <a:rPr lang="ru-RU" sz="2000" dirty="0"/>
              <a:t>). Так же французы называют и шахматную фигуру. Практически во всех европейских языках ее название имеет смысл "осадная башня", "укрепление".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Игра: «Волки(ладья)-овцы(пешки)». Подсказка: пешки сильны, когда дружат в паре.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" y="1330037"/>
            <a:ext cx="2649781" cy="41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9486" y="114795"/>
            <a:ext cx="7953890" cy="6309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Конь</a:t>
            </a:r>
            <a:r>
              <a:rPr lang="ru-RU" sz="2000" dirty="0"/>
              <a:t> </a:t>
            </a:r>
          </a:p>
          <a:p>
            <a:r>
              <a:rPr lang="ru-RU" sz="2000" dirty="0"/>
              <a:t>В древних шахматах эта фигура изображала собою "кавалерию" - всадника на коне. Со временем ее изображение упростили, оставив только коня. Но во многих европейских языках шахматного коня продолжают называть наездником. Во Франции шахматный конь - это </a:t>
            </a:r>
            <a:r>
              <a:rPr lang="ru-RU" sz="2000" dirty="0" err="1"/>
              <a:t>сavalier</a:t>
            </a:r>
            <a:r>
              <a:rPr lang="ru-RU" sz="2000" dirty="0"/>
              <a:t> (кавалер), в Англии - </a:t>
            </a:r>
            <a:r>
              <a:rPr lang="ru-RU" sz="2000" dirty="0" err="1"/>
              <a:t>knight</a:t>
            </a:r>
            <a:r>
              <a:rPr lang="ru-RU" sz="2000" dirty="0"/>
              <a:t> (рыцарь). </a:t>
            </a:r>
          </a:p>
          <a:p>
            <a:r>
              <a:rPr lang="ru-RU" sz="2000" dirty="0"/>
              <a:t>А вот в других языках "человеческая составляющая" из этой фигуры пропала. У нас она называется просто "конь". А, например, в Германии (</a:t>
            </a:r>
            <a:r>
              <a:rPr lang="ru-RU" sz="2000" dirty="0" err="1"/>
              <a:t>springer</a:t>
            </a:r>
            <a:r>
              <a:rPr lang="ru-RU" sz="2000" dirty="0"/>
              <a:t>), Польше (</a:t>
            </a:r>
            <a:r>
              <a:rPr lang="ru-RU" sz="2000" dirty="0" err="1"/>
              <a:t>skoczek</a:t>
            </a:r>
            <a:r>
              <a:rPr lang="ru-RU" sz="2000" dirty="0"/>
              <a:t>), Хорватии (</a:t>
            </a:r>
            <a:r>
              <a:rPr lang="ru-RU" sz="2000" dirty="0" err="1"/>
              <a:t>skakač</a:t>
            </a:r>
            <a:r>
              <a:rPr lang="ru-RU" sz="2000" dirty="0"/>
              <a:t>) название его переводится как "прыгун", "скакун".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Игра. С угла до угла сколько ходов сделает конь?</a:t>
            </a:r>
          </a:p>
          <a:p>
            <a:pPr marL="0" indent="0">
              <a:buNone/>
            </a:pPr>
            <a:r>
              <a:rPr lang="ru-RU" sz="2000" dirty="0"/>
              <a:t>            Конь А8 до поля Н1 – за сколько ходов?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6" y="1242951"/>
            <a:ext cx="2751275" cy="40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4474" y="95003"/>
            <a:ext cx="8488278" cy="6673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Слон</a:t>
            </a:r>
            <a:endParaRPr lang="ru-RU" sz="2000" dirty="0"/>
          </a:p>
          <a:p>
            <a:r>
              <a:rPr lang="ru-RU" sz="2000" dirty="0"/>
              <a:t>В древних шахматах это была фигура, изображающая боевого слона с наездником. Ее название на Руси перевели дословно, получилось "слон".</a:t>
            </a:r>
          </a:p>
          <a:p>
            <a:r>
              <a:rPr lang="ru-RU" sz="2000" dirty="0"/>
              <a:t>Но в Европе название никому неведомого животного "слона" (по </a:t>
            </a:r>
            <a:r>
              <a:rPr lang="ru-RU" sz="2000" dirty="0" err="1"/>
              <a:t>персидски</a:t>
            </a:r>
            <a:r>
              <a:rPr lang="ru-RU" sz="2000" dirty="0"/>
              <a:t> "фил") превратилось в "шута" ("</a:t>
            </a:r>
            <a:r>
              <a:rPr lang="ru-RU" sz="2000" dirty="0" err="1"/>
              <a:t>фул</a:t>
            </a:r>
            <a:r>
              <a:rPr lang="ru-RU" sz="2000" dirty="0"/>
              <a:t>"). В древних европейских шахматных книгах можно увидеть, что эту фигуру изображали как человечка в шляпе с бубенчиками. До сих пор во Франции "слон" называется  </a:t>
            </a:r>
            <a:r>
              <a:rPr lang="ru-RU" sz="2000" dirty="0" err="1"/>
              <a:t>fou</a:t>
            </a:r>
            <a:r>
              <a:rPr lang="ru-RU" sz="2000" dirty="0"/>
              <a:t> (фу), т.е. шут. </a:t>
            </a:r>
          </a:p>
          <a:p>
            <a:r>
              <a:rPr lang="ru-RU" sz="2000" dirty="0"/>
              <a:t>Позже в разных странах эта особа, приближенная к королю, получила более почетные звания:  епископ (</a:t>
            </a:r>
            <a:r>
              <a:rPr lang="ru-RU" sz="2000" dirty="0" err="1"/>
              <a:t>bishop</a:t>
            </a:r>
            <a:r>
              <a:rPr lang="ru-RU" sz="2000" dirty="0"/>
              <a:t>) - в Англии, бегун (</a:t>
            </a:r>
            <a:r>
              <a:rPr lang="ru-RU" sz="2000" dirty="0" err="1"/>
              <a:t>Läufer</a:t>
            </a:r>
            <a:r>
              <a:rPr lang="ru-RU" sz="2000" dirty="0"/>
              <a:t>) - в Германии, гонец (</a:t>
            </a:r>
            <a:r>
              <a:rPr lang="ru-RU" sz="2000" dirty="0" err="1"/>
              <a:t>goniec</a:t>
            </a:r>
            <a:r>
              <a:rPr lang="ru-RU" sz="2000" dirty="0"/>
              <a:t>) - в Польше, стрелок (</a:t>
            </a:r>
            <a:r>
              <a:rPr lang="ru-RU" sz="2000" dirty="0" err="1"/>
              <a:t>střelec</a:t>
            </a:r>
            <a:r>
              <a:rPr lang="ru-RU" sz="2000" dirty="0"/>
              <a:t>) - в Чехии, охотник (</a:t>
            </a:r>
            <a:r>
              <a:rPr lang="ru-RU" sz="2000" dirty="0" err="1"/>
              <a:t>lovec</a:t>
            </a:r>
            <a:r>
              <a:rPr lang="ru-RU" sz="2000" dirty="0"/>
              <a:t>)- в Словении и Хорватии, офицер - в Болгарии и Греции. И у нас до революции эту фигуру тоже принято было называть "</a:t>
            </a:r>
            <a:r>
              <a:rPr lang="ru-RU" sz="2000" b="1" dirty="0"/>
              <a:t>офицер</a:t>
            </a:r>
            <a:r>
              <a:rPr lang="ru-RU" sz="2000" dirty="0"/>
              <a:t>". Только потом за ней официально закрепили древнее русское название "слон". А вид фигурки оставили прежний, европейский. Поэтому шахматный слон похож не на слона (зверя с хоботом), а на человека в высокой шляпе (епископа, офицера).</a:t>
            </a:r>
          </a:p>
          <a:p>
            <a:r>
              <a:rPr lang="ru-RU" dirty="0"/>
              <a:t>Игра «Волки(слон)-овцы(пешки)».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5" y="1405246"/>
            <a:ext cx="2515669" cy="39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6966" y="106878"/>
            <a:ext cx="8702036" cy="6388925"/>
          </a:xfrm>
        </p:spPr>
        <p:txBody>
          <a:bodyPr>
            <a:normAutofit/>
          </a:bodyPr>
          <a:lstStyle/>
          <a:p>
            <a:r>
              <a:rPr lang="ru-RU" b="1" dirty="0"/>
              <a:t>Ферзь</a:t>
            </a:r>
            <a:br>
              <a:rPr lang="ru-RU" b="1" dirty="0"/>
            </a:br>
            <a:r>
              <a:rPr lang="ru-RU" dirty="0"/>
              <a:t>Слово "ферзь" в русский язык пришло из персидского. Есть несколько предположений, что именно оно значит. Возможно "ферзь" - это </a:t>
            </a:r>
            <a:r>
              <a:rPr lang="ru-RU" dirty="0" err="1"/>
              <a:t>farzana</a:t>
            </a:r>
            <a:r>
              <a:rPr lang="ru-RU" dirty="0"/>
              <a:t> (мудрец, советник), возможно </a:t>
            </a:r>
            <a:r>
              <a:rPr lang="ru-RU" dirty="0" err="1"/>
              <a:t>ferz</a:t>
            </a:r>
            <a:r>
              <a:rPr lang="ru-RU" dirty="0"/>
              <a:t> - "полководец" или "визирь" (первый министр).</a:t>
            </a:r>
          </a:p>
          <a:p>
            <a:r>
              <a:rPr lang="ru-RU" dirty="0"/>
              <a:t>В Европе в 15 веке "визирь" превратился в "королеву". Эта весьма слабая фигура теперь получила новые возможности - ходить бывший ферзь мог уже не по одной клеточке по диагонали, а по всем линиям и диагоналям на любое расстояние. Многие историки шахмат связывают это с ролью в жизни Европы могущественной королевы Изабеллы Кастильской.</a:t>
            </a:r>
          </a:p>
          <a:p>
            <a:r>
              <a:rPr lang="ru-RU" dirty="0"/>
              <a:t>Практически во всех языках ферзь стал называться королевой или дамой. Во Франции и Германии - </a:t>
            </a:r>
            <a:r>
              <a:rPr lang="ru-RU" dirty="0" err="1"/>
              <a:t>Dame</a:t>
            </a:r>
            <a:r>
              <a:rPr lang="ru-RU" dirty="0"/>
              <a:t>, В Италии - </a:t>
            </a:r>
            <a:r>
              <a:rPr lang="ru-RU" dirty="0" err="1"/>
              <a:t>Donna</a:t>
            </a:r>
            <a:r>
              <a:rPr lang="ru-RU" dirty="0"/>
              <a:t>, в Англии - </a:t>
            </a:r>
            <a:r>
              <a:rPr lang="ru-RU" dirty="0" err="1"/>
              <a:t>Queen</a:t>
            </a:r>
            <a:r>
              <a:rPr lang="ru-RU" dirty="0"/>
              <a:t>, в Болгарии - Царица, В Македонии - </a:t>
            </a:r>
            <a:r>
              <a:rPr lang="ru-RU" dirty="0" err="1"/>
              <a:t>Кралица</a:t>
            </a:r>
            <a:r>
              <a:rPr lang="ru-RU" dirty="0"/>
              <a:t>.  Любопытно, что только в Польше появилось собственное название для ферзя - гетман (</a:t>
            </a:r>
            <a:r>
              <a:rPr lang="ru-RU" dirty="0" err="1"/>
              <a:t>hetman</a:t>
            </a:r>
            <a:r>
              <a:rPr lang="ru-RU" dirty="0"/>
              <a:t>).  </a:t>
            </a:r>
          </a:p>
          <a:p>
            <a:r>
              <a:rPr lang="ru-RU" dirty="0"/>
              <a:t>Из Европы и пришло к нам наше разговорное название для ферзя: "</a:t>
            </a:r>
            <a:r>
              <a:rPr lang="ru-RU" b="1" dirty="0"/>
              <a:t>королева</a:t>
            </a:r>
            <a:r>
              <a:rPr lang="ru-RU" dirty="0"/>
              <a:t>".</a:t>
            </a:r>
          </a:p>
          <a:p>
            <a:pPr marL="0" indent="0">
              <a:buNone/>
            </a:pPr>
            <a:r>
              <a:rPr lang="ru-RU" dirty="0"/>
              <a:t>Игра Лабиринт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8" y="1353787"/>
            <a:ext cx="2629672" cy="41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3855" y="1493678"/>
            <a:ext cx="8001392" cy="3777622"/>
          </a:xfrm>
        </p:spPr>
        <p:txBody>
          <a:bodyPr/>
          <a:lstStyle/>
          <a:p>
            <a:r>
              <a:rPr lang="ru-RU" b="1" dirty="0"/>
              <a:t>Король</a:t>
            </a:r>
            <a:br>
              <a:rPr lang="ru-RU" b="1" dirty="0"/>
            </a:br>
            <a:endParaRPr lang="ru-RU" dirty="0"/>
          </a:p>
          <a:p>
            <a:r>
              <a:rPr lang="ru-RU" dirty="0"/>
              <a:t>Шахматный король во всех языках обозначает верховного правителя.</a:t>
            </a:r>
          </a:p>
          <a:p>
            <a:r>
              <a:rPr lang="ru-RU" dirty="0"/>
              <a:t>В Англии - </a:t>
            </a:r>
            <a:r>
              <a:rPr lang="ru-RU" dirty="0" err="1"/>
              <a:t>кing</a:t>
            </a:r>
            <a:r>
              <a:rPr lang="ru-RU" dirty="0"/>
              <a:t>, в </a:t>
            </a:r>
            <a:r>
              <a:rPr lang="ru-RU" dirty="0" err="1"/>
              <a:t>Герании</a:t>
            </a:r>
            <a:r>
              <a:rPr lang="ru-RU" dirty="0"/>
              <a:t> - </a:t>
            </a:r>
            <a:r>
              <a:rPr lang="ru-RU" dirty="0" err="1"/>
              <a:t>König</a:t>
            </a:r>
            <a:r>
              <a:rPr lang="ru-RU" dirty="0"/>
              <a:t>, во Франции - </a:t>
            </a:r>
            <a:r>
              <a:rPr lang="ru-RU" dirty="0" err="1"/>
              <a:t>roi</a:t>
            </a:r>
            <a:r>
              <a:rPr lang="ru-RU" dirty="0"/>
              <a:t>, в Болгарии  - </a:t>
            </a:r>
            <a:r>
              <a:rPr lang="ru-RU" dirty="0" err="1"/>
              <a:t>Цар</a:t>
            </a:r>
            <a:r>
              <a:rPr lang="ru-RU" dirty="0"/>
              <a:t>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Игра: 6 пешек против короля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9" y="1314203"/>
            <a:ext cx="2647406" cy="41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2046" y="122626"/>
            <a:ext cx="5909953" cy="28105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Шахматы были придуманы в Индии более 2 000 лет назад. Древний вариант шахмат назывался «ЧАТУРАНГА». В этой игре принимали участие четыре игрока. Фигуры были четырёх цветов: чёрные, зелёные, жёлтые и красные.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1" y="1242779"/>
            <a:ext cx="5943168" cy="445737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98" y="2882698"/>
            <a:ext cx="3420092" cy="39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1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5AE07-83AA-49C6-8AF2-C853790C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8F11-55E8-4330-AE5B-F089BACA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Шахматная партия - это не только творческий, но и всегда соревновательный процесс. В многовековой истории шахмат изменялись правила игры, различные формы приобретали шахматные фигуры, но всегда во главу угла ставился вопрос - кто сильнее?!</a:t>
            </a:r>
          </a:p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Постоянно расширялся спектр шахматных состязаний. В прошлом веке, например, была распространена игра с гандикапом, когда более сильный соперник давал слабому фору - какую-либо шахматную фигуру. Но наиболее распространенными формами соревнований стали: турниры - состязания с участием нескольких шахматистов; матчи - с участием двух соперников; матч-турниры - с участием от 3 до 6 шахматистов, играющих между собой в несколько кругов.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0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CB425-6D74-42FE-ABF3-585A9070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32A9D-55F6-4068-AC1D-92A02F8F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1.https://www.gambler.ru/%D0%98%D1%81%D1%82%D0%BE%D1%80%D0%B8%D1%8F_%D1%88%D0%B0%D1%85%D0%BC%D0%B0%D1%82 &lt;https://www.gambler.ru/История_шахмат&gt;</a:t>
            </a:r>
          </a:p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.К. Е. О происхождении шахмат //Шахматы в СССР &lt;https://ru.wikipedia.org/wiki/Шахматы_в_СССР_(журнал)&gt;. 1984, №1.</a:t>
            </a:r>
          </a:p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.Калинин О. М., 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Черевко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К.Е.Древнекитайская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 нумерология, 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протошахматы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ци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) и генетический код // Девятнадцатая научная конференция «Общество и государство в Китае». Ч. I. М., 1988. С.46-50.</a:t>
            </a:r>
          </a:p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Новотельнов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 Н.А. Знакомьтесь: шахматы. - Л.: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Лениздат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 &lt;https://ru.wikipedia.org/wiki/Лениздат&gt;, 1976. - 256 с.</a:t>
            </a:r>
          </a:p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.Линдер И. М. &lt;https://ru.wikipedia.org/wiki/Линдер,_Исаак_Максович&gt;Шахматы на Руси / Отв. ред. чл.-корр. АН СССР В. Л. Янин &lt;https://ru.wikipedia.org/wiki/Янин,_Валентин_Лаврентьевич&gt;.- Изд. 2-е, доп. и 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перераб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.-</a:t>
            </a:r>
            <a:r>
              <a:rPr lang="ru-RU" b="0" i="0" dirty="0" err="1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М.:Наука</a:t>
            </a:r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 &lt;https://ru.wikipedia.org/wiki/Наука_(издательство)&gt;, 1975.- 208, [2]с.- (Из истории мировой культуры &lt;https://ru.wikipedia.org/wiki/Из_истории_мировой_культуры&gt;).- 150 000 экз. (обл.)</a:t>
            </a:r>
          </a:p>
          <a:p>
            <a:pPr algn="l"/>
            <a:r>
              <a:rPr lang="ru-RU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6. http://www.riddle.ru/?page=articles/chess/history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21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6259" y="213756"/>
            <a:ext cx="4958366" cy="6400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2400" dirty="0"/>
              <a:t>Название ШАХМАТЫ берёт начало из персидского языка, что значит буквально: «шах умер». В этой игре нужно: уметь думать, иметь усидчивость, быть внимательным.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5" y="1276038"/>
            <a:ext cx="7069483" cy="39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2286" y="459179"/>
            <a:ext cx="8733588" cy="6024748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Согласно одной из легенд, мудрец, при помощи шахмат, помирил двух царевичей-братьев, воевавших между собой за возможность управлять королевством. По обычаям того времени престол передавался от отца к старшему сыну. Но младший брат тоже хотел стать царём и управлять королевством. Братья позабыли свою дружбу и стали собирать войска. И быть войне, если бы не придворный мудрец. Он пришёл к братьям-царевичам и сказал им: «Зачем же воевать? Я знаю одну игру, которая вас помирит. Она называется «шахматы». Посмотрите, здесь есть и поле боя – шахматная доска, и армии белых и чёрных фигур, есть и конница, и пехота, и крепостные башни, и боевые слоны. Я научу вас играть в эту игру, и вскоре вы забудете про все ваши ссоры».</a:t>
            </a:r>
          </a:p>
          <a:p>
            <a:pPr marL="0" indent="0" algn="just">
              <a:buNone/>
            </a:pPr>
            <a:r>
              <a:rPr lang="ru-RU" sz="2000" dirty="0"/>
              <a:t>      Так и вышло. Братья-царевичи настолько увлеклись игрой, что просиживали за шахматными сражениями дни и ночи напролёт, забыв про все свои     раздоры.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7" y="673719"/>
            <a:ext cx="3413785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9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538" y="4318660"/>
            <a:ext cx="9572397" cy="2129641"/>
          </a:xfrm>
        </p:spPr>
        <p:txBody>
          <a:bodyPr/>
          <a:lstStyle/>
          <a:p>
            <a:pPr algn="just"/>
            <a:r>
              <a:rPr lang="ru-RU" sz="2400" dirty="0"/>
              <a:t>На Русь шахматы пришли в </a:t>
            </a:r>
            <a:r>
              <a:rPr lang="en-US" sz="2400" dirty="0"/>
              <a:t>VII – I</a:t>
            </a:r>
            <a:r>
              <a:rPr lang="ru-RU" sz="2400" dirty="0"/>
              <a:t>Х веках от восточных соседей, имевших торговые связи с Индией, и стали частью жизни наших предков. Об этом свидетельствуют изделия мастеров древне-русских ремёсел.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3" y="569892"/>
            <a:ext cx="4399863" cy="3295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35" y="569892"/>
            <a:ext cx="4876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7543" y="102920"/>
            <a:ext cx="10485911" cy="538348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В наше время шахматы не менее популярны, чем в древности.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51" y="831273"/>
            <a:ext cx="9227274" cy="55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4900" y="190005"/>
            <a:ext cx="11077100" cy="724395"/>
          </a:xfrm>
        </p:spPr>
        <p:txBody>
          <a:bodyPr/>
          <a:lstStyle/>
          <a:p>
            <a:pPr algn="just"/>
            <a:r>
              <a:rPr lang="ru-RU" sz="2000" dirty="0"/>
              <a:t>Любители шахмат во всех уголках мира могут играть друг с другом по Интернету и следить за поединками между выдающимися чемпионами современности.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52" y="914400"/>
            <a:ext cx="8959572" cy="57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413" y="213756"/>
            <a:ext cx="10664041" cy="855023"/>
          </a:xfrm>
        </p:spPr>
        <p:txBody>
          <a:bodyPr>
            <a:normAutofit/>
          </a:bodyPr>
          <a:lstStyle/>
          <a:p>
            <a:r>
              <a:rPr lang="ru-RU" sz="2400" dirty="0"/>
              <a:t>Полюбуйтесь, с какой любовью выполнены эти шахматные фигуры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80" y="1068779"/>
            <a:ext cx="7378535" cy="5533902"/>
          </a:xfrm>
        </p:spPr>
      </p:pic>
    </p:spTree>
    <p:extLst>
      <p:ext uri="{BB962C8B-B14F-4D97-AF65-F5344CB8AC3E}">
        <p14:creationId xmlns:p14="http://schemas.microsoft.com/office/powerpoint/2010/main" val="61039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8" y="510640"/>
            <a:ext cx="10733125" cy="5807034"/>
          </a:xfrm>
        </p:spPr>
      </p:pic>
    </p:spTree>
    <p:extLst>
      <p:ext uri="{BB962C8B-B14F-4D97-AF65-F5344CB8AC3E}">
        <p14:creationId xmlns:p14="http://schemas.microsoft.com/office/powerpoint/2010/main" val="416774937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1522</Words>
  <Application>Microsoft Office PowerPoint</Application>
  <PresentationFormat>Широкоэкранный</PresentationFormat>
  <Paragraphs>50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Century Gothic</vt:lpstr>
      <vt:lpstr>Open Sans</vt:lpstr>
      <vt:lpstr>Wingdings 3</vt:lpstr>
      <vt:lpstr>Легкий дым</vt:lpstr>
      <vt:lpstr>История возникновения       шахмат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Полюбуйтесь, с какой любовью выполнены эти шахматные фигуры</vt:lpstr>
      <vt:lpstr>Презентация PowerPoint</vt:lpstr>
      <vt:lpstr>Презентация PowerPoint</vt:lpstr>
      <vt:lpstr>Презентация PowerPoint</vt:lpstr>
      <vt:lpstr>Занятия – знакомства с шахматными фигурами</vt:lpstr>
      <vt:lpstr>Презентация PowerPoint</vt:lpstr>
      <vt:lpstr>Игра: Пешки играют против пешек.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homePC</dc:creator>
  <cp:lastModifiedBy>Никита</cp:lastModifiedBy>
  <cp:revision>21</cp:revision>
  <dcterms:created xsi:type="dcterms:W3CDTF">2021-02-07T11:38:38Z</dcterms:created>
  <dcterms:modified xsi:type="dcterms:W3CDTF">2021-11-05T13:00:12Z</dcterms:modified>
</cp:coreProperties>
</file>