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8"/>
  </p:notesMasterIdLst>
  <p:handoutMasterIdLst>
    <p:handoutMasterId r:id="rId19"/>
  </p:handout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Lst>
  <p:sldSz cx="12192000" cy="6858000"/>
  <p:notesSz cx="6858000" cy="9144000"/>
  <p:embeddedFontLst>
    <p:embeddedFont>
      <p:font typeface="Bender" panose="02000503020000020004" pitchFamily="50" charset="-52"/>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Roboto Condensed" panose="02000000000000000000" pitchFamily="2" charset="0"/>
      <p:regular r:id="rId28"/>
      <p:bold r:id="rId29"/>
      <p:italic r:id="rId30"/>
      <p:boldItalic r:id="rId31"/>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Основной блок" id="{AFA15B36-D559-4A15-BDA1-3466BA34BF7C}">
          <p14:sldIdLst>
            <p14:sldId id="256"/>
            <p14:sldId id="308"/>
            <p14:sldId id="309"/>
            <p14:sldId id="310"/>
            <p14:sldId id="311"/>
            <p14:sldId id="312"/>
            <p14:sldId id="313"/>
            <p14:sldId id="314"/>
            <p14:sldId id="315"/>
            <p14:sldId id="316"/>
            <p14:sldId id="317"/>
            <p14:sldId id="318"/>
            <p14:sldId id="319"/>
            <p14:sldId id="320"/>
            <p14:sldId id="321"/>
            <p14:sldId id="322"/>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953"/>
    <a:srgbClr val="02111B"/>
    <a:srgbClr val="3467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6" d="100"/>
          <a:sy n="116" d="100"/>
        </p:scale>
        <p:origin x="84" y="84"/>
      </p:cViewPr>
      <p:guideLst>
        <p:guide orient="horz" pos="2137"/>
        <p:guide pos="3840"/>
      </p:guideLst>
    </p:cSldViewPr>
  </p:slideViewPr>
  <p:notesTextViewPr>
    <p:cViewPr>
      <p:scale>
        <a:sx n="1" d="1"/>
        <a:sy n="1" d="1"/>
      </p:scale>
      <p:origin x="0" y="0"/>
    </p:cViewPr>
  </p:notesTextViewPr>
  <p:notesViewPr>
    <p:cSldViewPr snapToGrid="0">
      <p:cViewPr varScale="1">
        <p:scale>
          <a:sx n="91" d="100"/>
          <a:sy n="91" d="100"/>
        </p:scale>
        <p:origin x="35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57716644-9DEA-4A9B-9AB5-E38FF4DFCD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6ECBE3E5-8502-4585-A31F-5D5201C11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02D1A-BD3F-4353-8EEA-B04CAD8394FF}" type="datetimeFigureOut">
              <a:rPr lang="ru-RU" smtClean="0"/>
              <a:t>12.05.2021</a:t>
            </a:fld>
            <a:endParaRPr lang="ru-RU"/>
          </a:p>
        </p:txBody>
      </p:sp>
      <p:sp>
        <p:nvSpPr>
          <p:cNvPr id="4" name="Нижний колонтитул 3">
            <a:extLst>
              <a:ext uri="{FF2B5EF4-FFF2-40B4-BE49-F238E27FC236}">
                <a16:creationId xmlns:a16="http://schemas.microsoft.com/office/drawing/2014/main" id="{1869D0E3-A00B-46D2-9E46-7F2F0739C0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887E90A3-5D9F-4570-8A99-42DDB23FAF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3183F-8099-48C0-A18F-985C16708BAC}" type="slidenum">
              <a:rPr lang="ru-RU" smtClean="0"/>
              <a:t>‹#›</a:t>
            </a:fld>
            <a:endParaRPr lang="ru-RU"/>
          </a:p>
        </p:txBody>
      </p:sp>
    </p:spTree>
    <p:extLst>
      <p:ext uri="{BB962C8B-B14F-4D97-AF65-F5344CB8AC3E}">
        <p14:creationId xmlns:p14="http://schemas.microsoft.com/office/powerpoint/2010/main" val="1418730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DC874-D261-43BB-9217-B59219B3CA1B}" type="datetimeFigureOut">
              <a:rPr lang="ru-RU" smtClean="0"/>
              <a:t>12.05.2021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73D6E-386D-4389-B5C5-416B994257A1}" type="slidenum">
              <a:rPr lang="ru-RU" smtClean="0"/>
              <a:t>‹#›</a:t>
            </a:fld>
            <a:endParaRPr lang="ru-RU"/>
          </a:p>
        </p:txBody>
      </p:sp>
    </p:spTree>
    <p:extLst>
      <p:ext uri="{BB962C8B-B14F-4D97-AF65-F5344CB8AC3E}">
        <p14:creationId xmlns:p14="http://schemas.microsoft.com/office/powerpoint/2010/main" val="2972925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Титульная страница</a:t>
            </a:r>
          </a:p>
        </p:txBody>
      </p:sp>
      <p:sp>
        <p:nvSpPr>
          <p:cNvPr id="4" name="Номер слайда 3"/>
          <p:cNvSpPr>
            <a:spLocks noGrp="1"/>
          </p:cNvSpPr>
          <p:nvPr>
            <p:ph type="sldNum" sz="quarter" idx="5"/>
          </p:nvPr>
        </p:nvSpPr>
        <p:spPr/>
        <p:txBody>
          <a:bodyPr/>
          <a:lstStyle/>
          <a:p>
            <a:fld id="{F2C73D6E-386D-4389-B5C5-416B994257A1}" type="slidenum">
              <a:rPr lang="ru-RU" smtClean="0"/>
              <a:t>1</a:t>
            </a:fld>
            <a:endParaRPr lang="ru-RU"/>
          </a:p>
        </p:txBody>
      </p:sp>
    </p:spTree>
    <p:extLst>
      <p:ext uri="{BB962C8B-B14F-4D97-AF65-F5344CB8AC3E}">
        <p14:creationId xmlns:p14="http://schemas.microsoft.com/office/powerpoint/2010/main" val="853644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64429D0D-3344-4FB4-95AC-4DA6095D1A8C}"/>
              </a:ext>
            </a:extLst>
          </p:cNvPr>
          <p:cNvSpPr/>
          <p:nvPr userDrawn="1"/>
        </p:nvSpPr>
        <p:spPr>
          <a:xfrm rot="2798049" flipH="1">
            <a:off x="8418446" y="-825698"/>
            <a:ext cx="228732" cy="107189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a:extLst>
              <a:ext uri="{FF2B5EF4-FFF2-40B4-BE49-F238E27FC236}">
                <a16:creationId xmlns:a16="http://schemas.microsoft.com/office/drawing/2014/main" id="{CBD3BE26-97D1-48D7-BC67-D985CD71E980}"/>
              </a:ext>
            </a:extLst>
          </p:cNvPr>
          <p:cNvSpPr/>
          <p:nvPr userDrawn="1"/>
        </p:nvSpPr>
        <p:spPr>
          <a:xfrm rot="2798049" flipH="1">
            <a:off x="8665441" y="-599670"/>
            <a:ext cx="228732" cy="107189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a:extLst>
              <a:ext uri="{FF2B5EF4-FFF2-40B4-BE49-F238E27FC236}">
                <a16:creationId xmlns:a16="http://schemas.microsoft.com/office/drawing/2014/main" id="{0DDFBB41-AEA6-46D8-B189-2E81BFD9C9F7}"/>
              </a:ext>
            </a:extLst>
          </p:cNvPr>
          <p:cNvSpPr/>
          <p:nvPr userDrawn="1"/>
        </p:nvSpPr>
        <p:spPr>
          <a:xfrm>
            <a:off x="10131972" y="5733393"/>
            <a:ext cx="2060028" cy="369332"/>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FDED2D71-A014-4D53-BC30-F23F06D19143}"/>
              </a:ext>
            </a:extLst>
          </p:cNvPr>
          <p:cNvSpPr/>
          <p:nvPr userDrawn="1"/>
        </p:nvSpPr>
        <p:spPr>
          <a:xfrm>
            <a:off x="10131973" y="5244662"/>
            <a:ext cx="2060028" cy="369332"/>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a:extLst>
              <a:ext uri="{FF2B5EF4-FFF2-40B4-BE49-F238E27FC236}">
                <a16:creationId xmlns:a16="http://schemas.microsoft.com/office/drawing/2014/main" id="{E252BB19-A7B7-4397-BC2D-EEF88B3742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2998" y="996548"/>
            <a:ext cx="2669616" cy="3143416"/>
          </a:xfrm>
          <a:prstGeom prst="rect">
            <a:avLst/>
          </a:prstGeom>
        </p:spPr>
      </p:pic>
      <p:sp>
        <p:nvSpPr>
          <p:cNvPr id="13" name="TextBox 12">
            <a:extLst>
              <a:ext uri="{FF2B5EF4-FFF2-40B4-BE49-F238E27FC236}">
                <a16:creationId xmlns:a16="http://schemas.microsoft.com/office/drawing/2014/main" id="{41B65144-A65A-4669-9E7B-9004F2C37F0D}"/>
              </a:ext>
            </a:extLst>
          </p:cNvPr>
          <p:cNvSpPr txBox="1"/>
          <p:nvPr userDrawn="1"/>
        </p:nvSpPr>
        <p:spPr>
          <a:xfrm>
            <a:off x="8258202" y="5244662"/>
            <a:ext cx="1873770" cy="369332"/>
          </a:xfrm>
          <a:prstGeom prst="rect">
            <a:avLst/>
          </a:prstGeom>
          <a:noFill/>
        </p:spPr>
        <p:txBody>
          <a:bodyPr wrap="square" rtlCol="0">
            <a:spAutoFit/>
          </a:bodyPr>
          <a:lstStyle/>
          <a:p>
            <a:r>
              <a:rPr lang="ru-RU" dirty="0">
                <a:latin typeface="Roboto Condensed" panose="02000000000000000000" pitchFamily="2" charset="0"/>
                <a:ea typeface="Roboto Condensed" panose="02000000000000000000" pitchFamily="2" charset="0"/>
              </a:rPr>
              <a:t>Работу выполнил</a:t>
            </a:r>
          </a:p>
        </p:txBody>
      </p:sp>
      <p:sp>
        <p:nvSpPr>
          <p:cNvPr id="14" name="TextBox 13">
            <a:extLst>
              <a:ext uri="{FF2B5EF4-FFF2-40B4-BE49-F238E27FC236}">
                <a16:creationId xmlns:a16="http://schemas.microsoft.com/office/drawing/2014/main" id="{7FE6A642-D961-467F-BA3C-CF9FD407CBF1}"/>
              </a:ext>
            </a:extLst>
          </p:cNvPr>
          <p:cNvSpPr txBox="1"/>
          <p:nvPr userDrawn="1"/>
        </p:nvSpPr>
        <p:spPr>
          <a:xfrm>
            <a:off x="8258202" y="5733393"/>
            <a:ext cx="1814920" cy="369332"/>
          </a:xfrm>
          <a:prstGeom prst="rect">
            <a:avLst/>
          </a:prstGeom>
          <a:noFill/>
        </p:spPr>
        <p:txBody>
          <a:bodyPr wrap="none" rtlCol="0">
            <a:spAutoFit/>
          </a:bodyPr>
          <a:lstStyle/>
          <a:p>
            <a:r>
              <a:rPr lang="ru-RU" dirty="0"/>
              <a:t>Работу проверил</a:t>
            </a:r>
          </a:p>
        </p:txBody>
      </p:sp>
      <p:sp>
        <p:nvSpPr>
          <p:cNvPr id="15" name="TextBox 14">
            <a:extLst>
              <a:ext uri="{FF2B5EF4-FFF2-40B4-BE49-F238E27FC236}">
                <a16:creationId xmlns:a16="http://schemas.microsoft.com/office/drawing/2014/main" id="{FB6BD08E-E6E1-4A1A-A8FD-1C316439093E}"/>
              </a:ext>
            </a:extLst>
          </p:cNvPr>
          <p:cNvSpPr txBox="1"/>
          <p:nvPr userDrawn="1"/>
        </p:nvSpPr>
        <p:spPr>
          <a:xfrm>
            <a:off x="10131972" y="5244662"/>
            <a:ext cx="2060028" cy="369332"/>
          </a:xfrm>
          <a:prstGeom prst="rect">
            <a:avLst/>
          </a:prstGeom>
          <a:noFill/>
        </p:spPr>
        <p:txBody>
          <a:bodyPr wrap="square" rtlCol="0">
            <a:spAutoFit/>
          </a:bodyPr>
          <a:lstStyle/>
          <a:p>
            <a:r>
              <a:rPr lang="ru-RU" dirty="0">
                <a:latin typeface="Roboto Condensed" panose="02000000000000000000" pitchFamily="2" charset="0"/>
                <a:ea typeface="Roboto Condensed" panose="02000000000000000000" pitchFamily="2" charset="0"/>
              </a:rPr>
              <a:t>Чайковский Н. О.</a:t>
            </a:r>
          </a:p>
        </p:txBody>
      </p:sp>
      <p:sp>
        <p:nvSpPr>
          <p:cNvPr id="16" name="TextBox 15">
            <a:extLst>
              <a:ext uri="{FF2B5EF4-FFF2-40B4-BE49-F238E27FC236}">
                <a16:creationId xmlns:a16="http://schemas.microsoft.com/office/drawing/2014/main" id="{D65A252A-09D8-4319-80B4-7C01B67A7AF1}"/>
              </a:ext>
            </a:extLst>
          </p:cNvPr>
          <p:cNvSpPr txBox="1"/>
          <p:nvPr userDrawn="1"/>
        </p:nvSpPr>
        <p:spPr>
          <a:xfrm>
            <a:off x="10131972" y="5733393"/>
            <a:ext cx="2060028" cy="369332"/>
          </a:xfrm>
          <a:prstGeom prst="rect">
            <a:avLst/>
          </a:prstGeom>
          <a:noFill/>
        </p:spPr>
        <p:txBody>
          <a:bodyPr wrap="square">
            <a:spAutoFit/>
          </a:bodyPr>
          <a:lstStyle/>
          <a:p>
            <a:r>
              <a:rPr lang="ru-RU" dirty="0"/>
              <a:t>Преподаватель</a:t>
            </a:r>
          </a:p>
        </p:txBody>
      </p:sp>
      <p:sp>
        <p:nvSpPr>
          <p:cNvPr id="17" name="Прямоугольник 16">
            <a:extLst>
              <a:ext uri="{FF2B5EF4-FFF2-40B4-BE49-F238E27FC236}">
                <a16:creationId xmlns:a16="http://schemas.microsoft.com/office/drawing/2014/main" id="{EE83FDEE-45EF-437E-B128-D9E0DED2CA99}"/>
              </a:ext>
            </a:extLst>
          </p:cNvPr>
          <p:cNvSpPr/>
          <p:nvPr userDrawn="1"/>
        </p:nvSpPr>
        <p:spPr>
          <a:xfrm>
            <a:off x="10131972" y="6222124"/>
            <a:ext cx="2060029" cy="369333"/>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a:solidFill>
                  <a:schemeClr val="tx1"/>
                </a:solidFill>
              </a:rPr>
              <a:t>ИН-К-0-Д-2020-2-1</a:t>
            </a:r>
          </a:p>
        </p:txBody>
      </p:sp>
      <p:sp>
        <p:nvSpPr>
          <p:cNvPr id="18" name="TextBox 17">
            <a:extLst>
              <a:ext uri="{FF2B5EF4-FFF2-40B4-BE49-F238E27FC236}">
                <a16:creationId xmlns:a16="http://schemas.microsoft.com/office/drawing/2014/main" id="{19311EB2-3A37-4F1F-8066-1C1B3CDFB402}"/>
              </a:ext>
            </a:extLst>
          </p:cNvPr>
          <p:cNvSpPr txBox="1"/>
          <p:nvPr userDrawn="1"/>
        </p:nvSpPr>
        <p:spPr>
          <a:xfrm>
            <a:off x="8258202" y="6222124"/>
            <a:ext cx="851515" cy="369332"/>
          </a:xfrm>
          <a:prstGeom prst="rect">
            <a:avLst/>
          </a:prstGeom>
          <a:noFill/>
        </p:spPr>
        <p:txBody>
          <a:bodyPr wrap="none" rtlCol="0">
            <a:spAutoFit/>
          </a:bodyPr>
          <a:lstStyle/>
          <a:p>
            <a:r>
              <a:rPr lang="ru-RU" dirty="0"/>
              <a:t>Группа</a:t>
            </a:r>
          </a:p>
        </p:txBody>
      </p:sp>
      <p:sp>
        <p:nvSpPr>
          <p:cNvPr id="2" name="Заголовок 1">
            <a:extLst>
              <a:ext uri="{FF2B5EF4-FFF2-40B4-BE49-F238E27FC236}">
                <a16:creationId xmlns:a16="http://schemas.microsoft.com/office/drawing/2014/main" id="{680DE8FB-D221-42CE-A0DC-D72586DE679C}"/>
              </a:ext>
            </a:extLst>
          </p:cNvPr>
          <p:cNvSpPr>
            <a:spLocks noGrp="1"/>
          </p:cNvSpPr>
          <p:nvPr>
            <p:ph type="ctrTitle" hasCustomPrompt="1"/>
          </p:nvPr>
        </p:nvSpPr>
        <p:spPr>
          <a:xfrm>
            <a:off x="4172614" y="2192725"/>
            <a:ext cx="7651543" cy="757130"/>
          </a:xfrm>
        </p:spPr>
        <p:txBody>
          <a:bodyPr wrap="square" anchor="b">
            <a:spAutoFit/>
          </a:bodyPr>
          <a:lstStyle>
            <a:lvl1pPr algn="ctr">
              <a:defRPr sz="4800">
                <a:latin typeface="Bender" panose="02000803030000020004" pitchFamily="50" charset="-52"/>
                <a:cs typeface="Aharoni" panose="02010803020104030203" pitchFamily="2" charset="-79"/>
              </a:defRPr>
            </a:lvl1pPr>
          </a:lstStyle>
          <a:p>
            <a:r>
              <a:rPr lang="ru-RU" dirty="0"/>
              <a:t>Заголовок</a:t>
            </a:r>
          </a:p>
        </p:txBody>
      </p:sp>
    </p:spTree>
    <p:extLst>
      <p:ext uri="{BB962C8B-B14F-4D97-AF65-F5344CB8AC3E}">
        <p14:creationId xmlns:p14="http://schemas.microsoft.com/office/powerpoint/2010/main" val="5378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 Текст">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5E34D900-72AC-403D-BBD2-F138C1E9F738}"/>
              </a:ext>
            </a:extLst>
          </p:cNvPr>
          <p:cNvSpPr/>
          <p:nvPr userDrawn="1"/>
        </p:nvSpPr>
        <p:spPr>
          <a:xfrm>
            <a:off x="1" y="519835"/>
            <a:ext cx="11353799" cy="1016141"/>
          </a:xfrm>
          <a:prstGeom prst="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55890B5-940C-4047-9A18-5A4F4DD4A285}"/>
              </a:ext>
            </a:extLst>
          </p:cNvPr>
          <p:cNvSpPr>
            <a:spLocks noGrp="1"/>
          </p:cNvSpPr>
          <p:nvPr>
            <p:ph type="title" hasCustomPrompt="1"/>
          </p:nvPr>
        </p:nvSpPr>
        <p:spPr/>
        <p:txBody>
          <a:bodyPr/>
          <a:lstStyle>
            <a:lvl1pPr>
              <a:defRPr/>
            </a:lvl1pPr>
          </a:lstStyle>
          <a:p>
            <a:r>
              <a:rPr lang="ru-RU" dirty="0"/>
              <a:t>Заголовок</a:t>
            </a:r>
          </a:p>
        </p:txBody>
      </p:sp>
      <p:sp>
        <p:nvSpPr>
          <p:cNvPr id="3" name="Объект 2">
            <a:extLst>
              <a:ext uri="{FF2B5EF4-FFF2-40B4-BE49-F238E27FC236}">
                <a16:creationId xmlns:a16="http://schemas.microsoft.com/office/drawing/2014/main" id="{652AF86E-4C35-4CFF-9879-635F33C4B803}"/>
              </a:ext>
            </a:extLst>
          </p:cNvPr>
          <p:cNvSpPr>
            <a:spLocks noGrp="1"/>
          </p:cNvSpPr>
          <p:nvPr>
            <p:ph idx="1"/>
          </p:nvPr>
        </p:nvSpPr>
        <p:spPr>
          <a:xfrm>
            <a:off x="838200" y="1825624"/>
            <a:ext cx="10515600" cy="430035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grpSp>
        <p:nvGrpSpPr>
          <p:cNvPr id="24" name="Группа 23">
            <a:extLst>
              <a:ext uri="{FF2B5EF4-FFF2-40B4-BE49-F238E27FC236}">
                <a16:creationId xmlns:a16="http://schemas.microsoft.com/office/drawing/2014/main" id="{950BF03E-2B3A-4068-8848-0082B3A1A26D}"/>
              </a:ext>
            </a:extLst>
          </p:cNvPr>
          <p:cNvGrpSpPr/>
          <p:nvPr userDrawn="1"/>
        </p:nvGrpSpPr>
        <p:grpSpPr>
          <a:xfrm>
            <a:off x="10824385" y="6125980"/>
            <a:ext cx="1912097" cy="688523"/>
            <a:chOff x="10861532" y="6032952"/>
            <a:chExt cx="1912097" cy="688523"/>
          </a:xfrm>
        </p:grpSpPr>
        <p:sp>
          <p:nvSpPr>
            <p:cNvPr id="25" name="Прямоугольник 24">
              <a:extLst>
                <a:ext uri="{FF2B5EF4-FFF2-40B4-BE49-F238E27FC236}">
                  <a16:creationId xmlns:a16="http://schemas.microsoft.com/office/drawing/2014/main" id="{90F560C9-564C-408D-B48E-4D8AF03465C2}"/>
                </a:ext>
              </a:extLst>
            </p:cNvPr>
            <p:cNvSpPr/>
            <p:nvPr/>
          </p:nvSpPr>
          <p:spPr>
            <a:xfrm rot="18900000">
              <a:off x="11566242" y="6442547"/>
              <a:ext cx="1207387"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7FC5F407-433A-40B1-A4BC-035E3CE7CE54}"/>
                </a:ext>
              </a:extLst>
            </p:cNvPr>
            <p:cNvSpPr/>
            <p:nvPr/>
          </p:nvSpPr>
          <p:spPr>
            <a:xfrm rot="18900000">
              <a:off x="10861532" y="6135775"/>
              <a:ext cx="1911564"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06072524-55C1-4C48-AD66-4ADD136C81C5}"/>
                </a:ext>
              </a:extLst>
            </p:cNvPr>
            <p:cNvSpPr/>
            <p:nvPr/>
          </p:nvSpPr>
          <p:spPr>
            <a:xfrm>
              <a:off x="11523576" y="6032952"/>
              <a:ext cx="536027" cy="536027"/>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28" name="Номер слайда 5">
            <a:extLst>
              <a:ext uri="{FF2B5EF4-FFF2-40B4-BE49-F238E27FC236}">
                <a16:creationId xmlns:a16="http://schemas.microsoft.com/office/drawing/2014/main" id="{793D0792-45A1-4B7C-88E0-5C2912A4A659}"/>
              </a:ext>
            </a:extLst>
          </p:cNvPr>
          <p:cNvSpPr txBox="1">
            <a:spLocks/>
          </p:cNvSpPr>
          <p:nvPr userDrawn="1"/>
        </p:nvSpPr>
        <p:spPr>
          <a:xfrm>
            <a:off x="11526076" y="6224716"/>
            <a:ext cx="456731" cy="338554"/>
          </a:xfrm>
          <a:prstGeom prst="rect">
            <a:avLst/>
          </a:prstGeom>
        </p:spPr>
        <p:txBody>
          <a:bodyPr wrap="square">
            <a:spAutoFit/>
          </a:bodyPr>
          <a:lstStyle>
            <a:defPPr>
              <a:defRPr lang="ru-RU"/>
            </a:defPPr>
            <a:lvl1pPr marL="0" algn="ctr" defTabSz="914400" rtl="0" eaLnBrk="1" latinLnBrk="0" hangingPunct="1">
              <a:defRPr sz="16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914F27-26D6-44F0-A37C-C66392BC5E3E}" type="slidenum">
              <a:rPr lang="ru-RU" smtClean="0"/>
              <a:pPr/>
              <a:t>‹#›</a:t>
            </a:fld>
            <a:endParaRPr lang="ru-RU" dirty="0"/>
          </a:p>
        </p:txBody>
      </p:sp>
    </p:spTree>
    <p:extLst>
      <p:ext uri="{BB962C8B-B14F-4D97-AF65-F5344CB8AC3E}">
        <p14:creationId xmlns:p14="http://schemas.microsoft.com/office/powerpoint/2010/main" val="6156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 Список">
    <p:spTree>
      <p:nvGrpSpPr>
        <p:cNvPr id="1" name=""/>
        <p:cNvGrpSpPr/>
        <p:nvPr/>
      </p:nvGrpSpPr>
      <p:grpSpPr>
        <a:xfrm>
          <a:off x="0" y="0"/>
          <a:ext cx="0" cy="0"/>
          <a:chOff x="0" y="0"/>
          <a:chExt cx="0" cy="0"/>
        </a:xfrm>
      </p:grpSpPr>
      <p:grpSp>
        <p:nvGrpSpPr>
          <p:cNvPr id="24" name="Группа 23">
            <a:extLst>
              <a:ext uri="{FF2B5EF4-FFF2-40B4-BE49-F238E27FC236}">
                <a16:creationId xmlns:a16="http://schemas.microsoft.com/office/drawing/2014/main" id="{950BF03E-2B3A-4068-8848-0082B3A1A26D}"/>
              </a:ext>
            </a:extLst>
          </p:cNvPr>
          <p:cNvGrpSpPr/>
          <p:nvPr userDrawn="1"/>
        </p:nvGrpSpPr>
        <p:grpSpPr>
          <a:xfrm>
            <a:off x="10824385" y="6125980"/>
            <a:ext cx="1912097" cy="688523"/>
            <a:chOff x="10861532" y="6032952"/>
            <a:chExt cx="1912097" cy="688523"/>
          </a:xfrm>
        </p:grpSpPr>
        <p:sp>
          <p:nvSpPr>
            <p:cNvPr id="25" name="Прямоугольник 24">
              <a:extLst>
                <a:ext uri="{FF2B5EF4-FFF2-40B4-BE49-F238E27FC236}">
                  <a16:creationId xmlns:a16="http://schemas.microsoft.com/office/drawing/2014/main" id="{90F560C9-564C-408D-B48E-4D8AF03465C2}"/>
                </a:ext>
              </a:extLst>
            </p:cNvPr>
            <p:cNvSpPr/>
            <p:nvPr/>
          </p:nvSpPr>
          <p:spPr>
            <a:xfrm rot="18900000">
              <a:off x="11566242" y="6442547"/>
              <a:ext cx="1207387"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7FC5F407-433A-40B1-A4BC-035E3CE7CE54}"/>
                </a:ext>
              </a:extLst>
            </p:cNvPr>
            <p:cNvSpPr/>
            <p:nvPr/>
          </p:nvSpPr>
          <p:spPr>
            <a:xfrm rot="18900000">
              <a:off x="10861532" y="6135775"/>
              <a:ext cx="1911564"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06072524-55C1-4C48-AD66-4ADD136C81C5}"/>
                </a:ext>
              </a:extLst>
            </p:cNvPr>
            <p:cNvSpPr/>
            <p:nvPr/>
          </p:nvSpPr>
          <p:spPr>
            <a:xfrm>
              <a:off x="11523576" y="6032952"/>
              <a:ext cx="536027" cy="536027"/>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1" name="Прямоугольник 10">
            <a:extLst>
              <a:ext uri="{FF2B5EF4-FFF2-40B4-BE49-F238E27FC236}">
                <a16:creationId xmlns:a16="http://schemas.microsoft.com/office/drawing/2014/main" id="{1C2EAB7C-8102-441B-AA57-5EE8F92FF01A}"/>
              </a:ext>
            </a:extLst>
          </p:cNvPr>
          <p:cNvSpPr/>
          <p:nvPr userDrawn="1"/>
        </p:nvSpPr>
        <p:spPr>
          <a:xfrm>
            <a:off x="1" y="519835"/>
            <a:ext cx="11353799" cy="1016141"/>
          </a:xfrm>
          <a:prstGeom prst="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Заголовок 1">
            <a:extLst>
              <a:ext uri="{FF2B5EF4-FFF2-40B4-BE49-F238E27FC236}">
                <a16:creationId xmlns:a16="http://schemas.microsoft.com/office/drawing/2014/main" id="{EDE24122-54DC-466B-B82B-55D799AEADD1}"/>
              </a:ext>
            </a:extLst>
          </p:cNvPr>
          <p:cNvSpPr>
            <a:spLocks noGrp="1"/>
          </p:cNvSpPr>
          <p:nvPr>
            <p:ph type="title"/>
          </p:nvPr>
        </p:nvSpPr>
        <p:spPr>
          <a:xfrm>
            <a:off x="838200" y="649341"/>
            <a:ext cx="10515600" cy="757130"/>
          </a:xfrm>
        </p:spPr>
        <p:txBody>
          <a:bodyPr/>
          <a:lstStyle/>
          <a:p>
            <a:r>
              <a:rPr lang="ru-RU"/>
              <a:t>Образец заголовка</a:t>
            </a:r>
            <a:endParaRPr lang="ru-RU" dirty="0"/>
          </a:p>
        </p:txBody>
      </p:sp>
      <p:sp>
        <p:nvSpPr>
          <p:cNvPr id="13" name="Номер слайда 6">
            <a:extLst>
              <a:ext uri="{FF2B5EF4-FFF2-40B4-BE49-F238E27FC236}">
                <a16:creationId xmlns:a16="http://schemas.microsoft.com/office/drawing/2014/main" id="{BC2D29B3-53EF-4108-A5FE-D1DF89E8B211}"/>
              </a:ext>
            </a:extLst>
          </p:cNvPr>
          <p:cNvSpPr>
            <a:spLocks noGrp="1"/>
          </p:cNvSpPr>
          <p:nvPr>
            <p:ph type="sldNum" sz="quarter" idx="12"/>
          </p:nvPr>
        </p:nvSpPr>
        <p:spPr>
          <a:xfrm>
            <a:off x="11526076" y="6224716"/>
            <a:ext cx="456731" cy="338554"/>
          </a:xfrm>
          <a:prstGeom prst="rect">
            <a:avLst/>
          </a:prstGeom>
        </p:spPr>
        <p:txBody>
          <a:bodyPr wrap="square">
            <a:spAutoFit/>
          </a:bodyPr>
          <a:lstStyle>
            <a:defPPr>
              <a:defRPr lang="ru-RU"/>
            </a:defPPr>
            <a:lvl1pPr marL="0" algn="ctr" defTabSz="914400" rtl="0" eaLnBrk="1" latinLnBrk="0" hangingPunct="1">
              <a:defRPr sz="16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914F27-26D6-44F0-A37C-C66392BC5E3E}" type="slidenum">
              <a:rPr lang="ru-RU" smtClean="0"/>
              <a:pPr/>
              <a:t>‹#›</a:t>
            </a:fld>
            <a:endParaRPr lang="ru-RU" dirty="0"/>
          </a:p>
        </p:txBody>
      </p:sp>
      <p:sp>
        <p:nvSpPr>
          <p:cNvPr id="19" name="Рисунок 8">
            <a:extLst>
              <a:ext uri="{FF2B5EF4-FFF2-40B4-BE49-F238E27FC236}">
                <a16:creationId xmlns:a16="http://schemas.microsoft.com/office/drawing/2014/main" id="{FF0BC030-5E0C-4BA3-8F97-BC0E10E66B4F}"/>
              </a:ext>
            </a:extLst>
          </p:cNvPr>
          <p:cNvSpPr/>
          <p:nvPr/>
        </p:nvSpPr>
        <p:spPr>
          <a:xfrm>
            <a:off x="908883" y="1782610"/>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9" name="Текст 8">
            <a:extLst>
              <a:ext uri="{FF2B5EF4-FFF2-40B4-BE49-F238E27FC236}">
                <a16:creationId xmlns:a16="http://schemas.microsoft.com/office/drawing/2014/main" id="{B3ED03C6-ACA4-44E4-A1E2-7F969921F817}"/>
              </a:ext>
            </a:extLst>
          </p:cNvPr>
          <p:cNvSpPr>
            <a:spLocks noGrp="1"/>
          </p:cNvSpPr>
          <p:nvPr userDrawn="1">
            <p:ph type="body" sz="quarter" idx="13" hasCustomPrompt="1"/>
          </p:nvPr>
        </p:nvSpPr>
        <p:spPr>
          <a:xfrm>
            <a:off x="1344709" y="1665481"/>
            <a:ext cx="9938408" cy="480131"/>
          </a:xfrm>
        </p:spPr>
        <p:txBody>
          <a:bodyPr/>
          <a:lstStyle>
            <a:lvl1pPr marL="0" indent="0">
              <a:buNone/>
              <a:defRPr/>
            </a:lvl1pPr>
          </a:lstStyle>
          <a:p>
            <a:pPr lvl="0"/>
            <a:r>
              <a:rPr lang="ru-RU" dirty="0"/>
              <a:t>Элемент списка</a:t>
            </a:r>
          </a:p>
        </p:txBody>
      </p:sp>
      <p:sp>
        <p:nvSpPr>
          <p:cNvPr id="29" name="Рисунок 8">
            <a:extLst>
              <a:ext uri="{FF2B5EF4-FFF2-40B4-BE49-F238E27FC236}">
                <a16:creationId xmlns:a16="http://schemas.microsoft.com/office/drawing/2014/main" id="{8E71D47F-BFC6-4075-B02D-75DA22C4BEED}"/>
              </a:ext>
            </a:extLst>
          </p:cNvPr>
          <p:cNvSpPr/>
          <p:nvPr userDrawn="1"/>
        </p:nvSpPr>
        <p:spPr>
          <a:xfrm>
            <a:off x="908883" y="2392246"/>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30" name="Текст 8">
            <a:extLst>
              <a:ext uri="{FF2B5EF4-FFF2-40B4-BE49-F238E27FC236}">
                <a16:creationId xmlns:a16="http://schemas.microsoft.com/office/drawing/2014/main" id="{0FFA6229-F997-43FA-A505-989EB8F5D8B2}"/>
              </a:ext>
            </a:extLst>
          </p:cNvPr>
          <p:cNvSpPr>
            <a:spLocks noGrp="1"/>
          </p:cNvSpPr>
          <p:nvPr>
            <p:ph type="body" sz="quarter" idx="14" hasCustomPrompt="1"/>
          </p:nvPr>
        </p:nvSpPr>
        <p:spPr>
          <a:xfrm>
            <a:off x="1344709" y="2275117"/>
            <a:ext cx="9938408" cy="480131"/>
          </a:xfrm>
        </p:spPr>
        <p:txBody>
          <a:bodyPr/>
          <a:lstStyle>
            <a:lvl1pPr marL="0" indent="0">
              <a:buNone/>
              <a:defRPr/>
            </a:lvl1pPr>
          </a:lstStyle>
          <a:p>
            <a:pPr lvl="0"/>
            <a:r>
              <a:rPr lang="ru-RU" dirty="0"/>
              <a:t>Элемент списка</a:t>
            </a:r>
          </a:p>
        </p:txBody>
      </p:sp>
      <p:sp>
        <p:nvSpPr>
          <p:cNvPr id="31" name="Рисунок 8">
            <a:extLst>
              <a:ext uri="{FF2B5EF4-FFF2-40B4-BE49-F238E27FC236}">
                <a16:creationId xmlns:a16="http://schemas.microsoft.com/office/drawing/2014/main" id="{7C2A608C-17A7-4CF6-9075-59A369D9C07D}"/>
              </a:ext>
            </a:extLst>
          </p:cNvPr>
          <p:cNvSpPr/>
          <p:nvPr userDrawn="1"/>
        </p:nvSpPr>
        <p:spPr>
          <a:xfrm>
            <a:off x="908883" y="3001882"/>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32" name="Текст 8">
            <a:extLst>
              <a:ext uri="{FF2B5EF4-FFF2-40B4-BE49-F238E27FC236}">
                <a16:creationId xmlns:a16="http://schemas.microsoft.com/office/drawing/2014/main" id="{A5743D5E-3751-4B3D-92AD-2F5CE5FAACD5}"/>
              </a:ext>
            </a:extLst>
          </p:cNvPr>
          <p:cNvSpPr>
            <a:spLocks noGrp="1"/>
          </p:cNvSpPr>
          <p:nvPr>
            <p:ph type="body" sz="quarter" idx="15" hasCustomPrompt="1"/>
          </p:nvPr>
        </p:nvSpPr>
        <p:spPr>
          <a:xfrm>
            <a:off x="1344709" y="2884753"/>
            <a:ext cx="9938408" cy="480131"/>
          </a:xfrm>
        </p:spPr>
        <p:txBody>
          <a:bodyPr/>
          <a:lstStyle>
            <a:lvl1pPr marL="0" indent="0">
              <a:buNone/>
              <a:defRPr/>
            </a:lvl1pPr>
          </a:lstStyle>
          <a:p>
            <a:pPr lvl="0"/>
            <a:r>
              <a:rPr lang="ru-RU" dirty="0"/>
              <a:t>Элемент списка</a:t>
            </a:r>
          </a:p>
        </p:txBody>
      </p:sp>
      <p:sp>
        <p:nvSpPr>
          <p:cNvPr id="33" name="Рисунок 8">
            <a:extLst>
              <a:ext uri="{FF2B5EF4-FFF2-40B4-BE49-F238E27FC236}">
                <a16:creationId xmlns:a16="http://schemas.microsoft.com/office/drawing/2014/main" id="{4BD1CC36-9033-4AF6-B12F-B6B132709680}"/>
              </a:ext>
            </a:extLst>
          </p:cNvPr>
          <p:cNvSpPr/>
          <p:nvPr userDrawn="1"/>
        </p:nvSpPr>
        <p:spPr>
          <a:xfrm>
            <a:off x="908883" y="3611518"/>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34" name="Текст 8">
            <a:extLst>
              <a:ext uri="{FF2B5EF4-FFF2-40B4-BE49-F238E27FC236}">
                <a16:creationId xmlns:a16="http://schemas.microsoft.com/office/drawing/2014/main" id="{36929E11-3E89-4AA9-AD2C-A906F31CC25E}"/>
              </a:ext>
            </a:extLst>
          </p:cNvPr>
          <p:cNvSpPr>
            <a:spLocks noGrp="1"/>
          </p:cNvSpPr>
          <p:nvPr>
            <p:ph type="body" sz="quarter" idx="16" hasCustomPrompt="1"/>
          </p:nvPr>
        </p:nvSpPr>
        <p:spPr>
          <a:xfrm>
            <a:off x="1344709" y="3494389"/>
            <a:ext cx="9938408" cy="480131"/>
          </a:xfrm>
        </p:spPr>
        <p:txBody>
          <a:bodyPr/>
          <a:lstStyle>
            <a:lvl1pPr marL="0" indent="0">
              <a:buNone/>
              <a:defRPr/>
            </a:lvl1pPr>
          </a:lstStyle>
          <a:p>
            <a:pPr lvl="0"/>
            <a:r>
              <a:rPr lang="ru-RU" dirty="0"/>
              <a:t>Элемент списка</a:t>
            </a:r>
          </a:p>
        </p:txBody>
      </p:sp>
    </p:spTree>
    <p:extLst>
      <p:ext uri="{BB962C8B-B14F-4D97-AF65-F5344CB8AC3E}">
        <p14:creationId xmlns:p14="http://schemas.microsoft.com/office/powerpoint/2010/main" val="21972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 Поздаголовок + Список">
    <p:spTree>
      <p:nvGrpSpPr>
        <p:cNvPr id="1" name=""/>
        <p:cNvGrpSpPr/>
        <p:nvPr/>
      </p:nvGrpSpPr>
      <p:grpSpPr>
        <a:xfrm>
          <a:off x="0" y="0"/>
          <a:ext cx="0" cy="0"/>
          <a:chOff x="0" y="0"/>
          <a:chExt cx="0" cy="0"/>
        </a:xfrm>
      </p:grpSpPr>
      <p:grpSp>
        <p:nvGrpSpPr>
          <p:cNvPr id="24" name="Группа 23">
            <a:extLst>
              <a:ext uri="{FF2B5EF4-FFF2-40B4-BE49-F238E27FC236}">
                <a16:creationId xmlns:a16="http://schemas.microsoft.com/office/drawing/2014/main" id="{950BF03E-2B3A-4068-8848-0082B3A1A26D}"/>
              </a:ext>
            </a:extLst>
          </p:cNvPr>
          <p:cNvGrpSpPr/>
          <p:nvPr userDrawn="1"/>
        </p:nvGrpSpPr>
        <p:grpSpPr>
          <a:xfrm>
            <a:off x="10824385" y="6125980"/>
            <a:ext cx="1912097" cy="688523"/>
            <a:chOff x="10861532" y="6032952"/>
            <a:chExt cx="1912097" cy="688523"/>
          </a:xfrm>
        </p:grpSpPr>
        <p:sp>
          <p:nvSpPr>
            <p:cNvPr id="25" name="Прямоугольник 24">
              <a:extLst>
                <a:ext uri="{FF2B5EF4-FFF2-40B4-BE49-F238E27FC236}">
                  <a16:creationId xmlns:a16="http://schemas.microsoft.com/office/drawing/2014/main" id="{90F560C9-564C-408D-B48E-4D8AF03465C2}"/>
                </a:ext>
              </a:extLst>
            </p:cNvPr>
            <p:cNvSpPr/>
            <p:nvPr/>
          </p:nvSpPr>
          <p:spPr>
            <a:xfrm rot="18900000">
              <a:off x="11566242" y="6442547"/>
              <a:ext cx="1207387"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7FC5F407-433A-40B1-A4BC-035E3CE7CE54}"/>
                </a:ext>
              </a:extLst>
            </p:cNvPr>
            <p:cNvSpPr/>
            <p:nvPr/>
          </p:nvSpPr>
          <p:spPr>
            <a:xfrm rot="18900000">
              <a:off x="10861532" y="6135775"/>
              <a:ext cx="1911564"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06072524-55C1-4C48-AD66-4ADD136C81C5}"/>
                </a:ext>
              </a:extLst>
            </p:cNvPr>
            <p:cNvSpPr/>
            <p:nvPr/>
          </p:nvSpPr>
          <p:spPr>
            <a:xfrm>
              <a:off x="11523576" y="6032952"/>
              <a:ext cx="536027" cy="536027"/>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3" name="Номер слайда 6">
            <a:extLst>
              <a:ext uri="{FF2B5EF4-FFF2-40B4-BE49-F238E27FC236}">
                <a16:creationId xmlns:a16="http://schemas.microsoft.com/office/drawing/2014/main" id="{BC2D29B3-53EF-4108-A5FE-D1DF89E8B211}"/>
              </a:ext>
            </a:extLst>
          </p:cNvPr>
          <p:cNvSpPr>
            <a:spLocks noGrp="1"/>
          </p:cNvSpPr>
          <p:nvPr>
            <p:ph type="sldNum" sz="quarter" idx="12"/>
          </p:nvPr>
        </p:nvSpPr>
        <p:spPr>
          <a:xfrm>
            <a:off x="11526076" y="6224716"/>
            <a:ext cx="456731" cy="338554"/>
          </a:xfrm>
          <a:prstGeom prst="rect">
            <a:avLst/>
          </a:prstGeom>
        </p:spPr>
        <p:txBody>
          <a:bodyPr wrap="square">
            <a:spAutoFit/>
          </a:bodyPr>
          <a:lstStyle>
            <a:defPPr>
              <a:defRPr lang="ru-RU"/>
            </a:defPPr>
            <a:lvl1pPr marL="0" algn="ctr" defTabSz="914400" rtl="0" eaLnBrk="1" latinLnBrk="0" hangingPunct="1">
              <a:defRPr sz="16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914F27-26D6-44F0-A37C-C66392BC5E3E}" type="slidenum">
              <a:rPr lang="ru-RU" smtClean="0"/>
              <a:pPr/>
              <a:t>‹#›</a:t>
            </a:fld>
            <a:endParaRPr lang="ru-RU" dirty="0"/>
          </a:p>
        </p:txBody>
      </p:sp>
      <p:sp>
        <p:nvSpPr>
          <p:cNvPr id="23" name="Прямоугольник 22">
            <a:extLst>
              <a:ext uri="{FF2B5EF4-FFF2-40B4-BE49-F238E27FC236}">
                <a16:creationId xmlns:a16="http://schemas.microsoft.com/office/drawing/2014/main" id="{E697942B-BC38-4B9A-BCB2-E02781F52F61}"/>
              </a:ext>
            </a:extLst>
          </p:cNvPr>
          <p:cNvSpPr/>
          <p:nvPr userDrawn="1"/>
        </p:nvSpPr>
        <p:spPr>
          <a:xfrm>
            <a:off x="838200" y="1963646"/>
            <a:ext cx="11353800" cy="684906"/>
          </a:xfrm>
          <a:prstGeom prst="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B3951A3C-98D9-4BCA-85B5-808642E9D51A}"/>
              </a:ext>
            </a:extLst>
          </p:cNvPr>
          <p:cNvSpPr/>
          <p:nvPr userDrawn="1"/>
        </p:nvSpPr>
        <p:spPr>
          <a:xfrm>
            <a:off x="1" y="519835"/>
            <a:ext cx="11353799" cy="1016141"/>
          </a:xfrm>
          <a:prstGeom prst="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Заголовок 1">
            <a:extLst>
              <a:ext uri="{FF2B5EF4-FFF2-40B4-BE49-F238E27FC236}">
                <a16:creationId xmlns:a16="http://schemas.microsoft.com/office/drawing/2014/main" id="{0E5E5E93-A1F0-4C63-91B9-7884B9047DDA}"/>
              </a:ext>
            </a:extLst>
          </p:cNvPr>
          <p:cNvSpPr>
            <a:spLocks noGrp="1"/>
          </p:cNvSpPr>
          <p:nvPr>
            <p:ph type="title"/>
          </p:nvPr>
        </p:nvSpPr>
        <p:spPr>
          <a:xfrm>
            <a:off x="838200" y="649341"/>
            <a:ext cx="10515600" cy="757130"/>
          </a:xfrm>
        </p:spPr>
        <p:txBody>
          <a:bodyPr/>
          <a:lstStyle/>
          <a:p>
            <a:r>
              <a:rPr lang="ru-RU"/>
              <a:t>Образец заголовка</a:t>
            </a:r>
            <a:endParaRPr lang="ru-RU" dirty="0"/>
          </a:p>
        </p:txBody>
      </p:sp>
      <p:sp>
        <p:nvSpPr>
          <p:cNvPr id="30" name="TextBox 29">
            <a:extLst>
              <a:ext uri="{FF2B5EF4-FFF2-40B4-BE49-F238E27FC236}">
                <a16:creationId xmlns:a16="http://schemas.microsoft.com/office/drawing/2014/main" id="{BDCC95B8-2935-4B2C-909E-1CA873E9B67F}"/>
              </a:ext>
            </a:extLst>
          </p:cNvPr>
          <p:cNvSpPr txBox="1"/>
          <p:nvPr userDrawn="1"/>
        </p:nvSpPr>
        <p:spPr>
          <a:xfrm>
            <a:off x="838198" y="2053696"/>
            <a:ext cx="2319866" cy="523220"/>
          </a:xfrm>
          <a:prstGeom prst="rect">
            <a:avLst/>
          </a:prstGeom>
          <a:noFill/>
        </p:spPr>
        <p:txBody>
          <a:bodyPr wrap="none" rtlCol="0">
            <a:spAutoFit/>
          </a:bodyPr>
          <a:lstStyle/>
          <a:p>
            <a:r>
              <a:rPr lang="ru-RU" sz="2800" dirty="0"/>
              <a:t>Подзаголовок</a:t>
            </a:r>
          </a:p>
        </p:txBody>
      </p:sp>
      <p:sp>
        <p:nvSpPr>
          <p:cNvPr id="40" name="Рисунок 8">
            <a:extLst>
              <a:ext uri="{FF2B5EF4-FFF2-40B4-BE49-F238E27FC236}">
                <a16:creationId xmlns:a16="http://schemas.microsoft.com/office/drawing/2014/main" id="{600FB249-D800-4289-8461-BEE5495E442E}"/>
              </a:ext>
            </a:extLst>
          </p:cNvPr>
          <p:cNvSpPr/>
          <p:nvPr userDrawn="1"/>
        </p:nvSpPr>
        <p:spPr>
          <a:xfrm>
            <a:off x="504084" y="2951434"/>
            <a:ext cx="139450"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41" name="Текст 8">
            <a:extLst>
              <a:ext uri="{FF2B5EF4-FFF2-40B4-BE49-F238E27FC236}">
                <a16:creationId xmlns:a16="http://schemas.microsoft.com/office/drawing/2014/main" id="{0DCEBD93-DFE6-4BA9-8830-5A8257674CB3}"/>
              </a:ext>
            </a:extLst>
          </p:cNvPr>
          <p:cNvSpPr>
            <a:spLocks noGrp="1"/>
          </p:cNvSpPr>
          <p:nvPr>
            <p:ph type="body" sz="quarter" idx="13" hasCustomPrompt="1"/>
          </p:nvPr>
        </p:nvSpPr>
        <p:spPr>
          <a:xfrm>
            <a:off x="1013047" y="2834305"/>
            <a:ext cx="9864221" cy="480131"/>
          </a:xfrm>
        </p:spPr>
        <p:txBody>
          <a:bodyPr/>
          <a:lstStyle>
            <a:lvl1pPr marL="0" indent="0">
              <a:buNone/>
              <a:defRPr/>
            </a:lvl1pPr>
          </a:lstStyle>
          <a:p>
            <a:pPr lvl="0"/>
            <a:r>
              <a:rPr lang="ru-RU" dirty="0"/>
              <a:t>Элемент списка</a:t>
            </a:r>
          </a:p>
        </p:txBody>
      </p:sp>
      <p:sp>
        <p:nvSpPr>
          <p:cNvPr id="42" name="Рисунок 8">
            <a:extLst>
              <a:ext uri="{FF2B5EF4-FFF2-40B4-BE49-F238E27FC236}">
                <a16:creationId xmlns:a16="http://schemas.microsoft.com/office/drawing/2014/main" id="{A47CA429-A75E-411D-8BB9-2FF4F4E42042}"/>
              </a:ext>
            </a:extLst>
          </p:cNvPr>
          <p:cNvSpPr/>
          <p:nvPr userDrawn="1"/>
        </p:nvSpPr>
        <p:spPr>
          <a:xfrm>
            <a:off x="504084" y="3546129"/>
            <a:ext cx="139450"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43" name="Текст 8">
            <a:extLst>
              <a:ext uri="{FF2B5EF4-FFF2-40B4-BE49-F238E27FC236}">
                <a16:creationId xmlns:a16="http://schemas.microsoft.com/office/drawing/2014/main" id="{9C2B0C5A-5427-4074-A95B-CDD899B64978}"/>
              </a:ext>
            </a:extLst>
          </p:cNvPr>
          <p:cNvSpPr>
            <a:spLocks noGrp="1"/>
          </p:cNvSpPr>
          <p:nvPr>
            <p:ph type="body" sz="quarter" idx="14" hasCustomPrompt="1"/>
          </p:nvPr>
        </p:nvSpPr>
        <p:spPr>
          <a:xfrm>
            <a:off x="1013047" y="3429000"/>
            <a:ext cx="9864221" cy="480131"/>
          </a:xfrm>
        </p:spPr>
        <p:txBody>
          <a:bodyPr/>
          <a:lstStyle>
            <a:lvl1pPr marL="0" indent="0">
              <a:buNone/>
              <a:defRPr/>
            </a:lvl1pPr>
          </a:lstStyle>
          <a:p>
            <a:pPr lvl="0"/>
            <a:r>
              <a:rPr lang="ru-RU" dirty="0"/>
              <a:t>Элемент списка</a:t>
            </a:r>
          </a:p>
        </p:txBody>
      </p:sp>
      <p:sp>
        <p:nvSpPr>
          <p:cNvPr id="44" name="Рисунок 8">
            <a:extLst>
              <a:ext uri="{FF2B5EF4-FFF2-40B4-BE49-F238E27FC236}">
                <a16:creationId xmlns:a16="http://schemas.microsoft.com/office/drawing/2014/main" id="{F3672935-B0D5-46F0-AE79-8E36FFF80C36}"/>
              </a:ext>
            </a:extLst>
          </p:cNvPr>
          <p:cNvSpPr/>
          <p:nvPr userDrawn="1"/>
        </p:nvSpPr>
        <p:spPr>
          <a:xfrm>
            <a:off x="504084" y="4140824"/>
            <a:ext cx="139450"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45" name="Текст 8">
            <a:extLst>
              <a:ext uri="{FF2B5EF4-FFF2-40B4-BE49-F238E27FC236}">
                <a16:creationId xmlns:a16="http://schemas.microsoft.com/office/drawing/2014/main" id="{766A5DA2-9F85-41A9-9463-59AE0C8838B6}"/>
              </a:ext>
            </a:extLst>
          </p:cNvPr>
          <p:cNvSpPr>
            <a:spLocks noGrp="1"/>
          </p:cNvSpPr>
          <p:nvPr>
            <p:ph type="body" sz="quarter" idx="15" hasCustomPrompt="1"/>
          </p:nvPr>
        </p:nvSpPr>
        <p:spPr>
          <a:xfrm>
            <a:off x="1013047" y="4023695"/>
            <a:ext cx="9864221" cy="480131"/>
          </a:xfrm>
        </p:spPr>
        <p:txBody>
          <a:bodyPr/>
          <a:lstStyle>
            <a:lvl1pPr marL="0" indent="0">
              <a:buNone/>
              <a:defRPr/>
            </a:lvl1pPr>
          </a:lstStyle>
          <a:p>
            <a:pPr lvl="0"/>
            <a:r>
              <a:rPr lang="ru-RU" dirty="0"/>
              <a:t>Элемент списка</a:t>
            </a:r>
          </a:p>
        </p:txBody>
      </p:sp>
      <p:sp>
        <p:nvSpPr>
          <p:cNvPr id="46" name="Рисунок 8">
            <a:extLst>
              <a:ext uri="{FF2B5EF4-FFF2-40B4-BE49-F238E27FC236}">
                <a16:creationId xmlns:a16="http://schemas.microsoft.com/office/drawing/2014/main" id="{98C29ED1-5297-4F4C-9BC7-4E61A55E0184}"/>
              </a:ext>
            </a:extLst>
          </p:cNvPr>
          <p:cNvSpPr/>
          <p:nvPr userDrawn="1"/>
        </p:nvSpPr>
        <p:spPr>
          <a:xfrm>
            <a:off x="504084" y="4735519"/>
            <a:ext cx="139450"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47" name="Текст 8">
            <a:extLst>
              <a:ext uri="{FF2B5EF4-FFF2-40B4-BE49-F238E27FC236}">
                <a16:creationId xmlns:a16="http://schemas.microsoft.com/office/drawing/2014/main" id="{9881C388-BCFC-43A8-84CE-463E07330B50}"/>
              </a:ext>
            </a:extLst>
          </p:cNvPr>
          <p:cNvSpPr>
            <a:spLocks noGrp="1"/>
          </p:cNvSpPr>
          <p:nvPr>
            <p:ph type="body" sz="quarter" idx="16" hasCustomPrompt="1"/>
          </p:nvPr>
        </p:nvSpPr>
        <p:spPr>
          <a:xfrm>
            <a:off x="1013047" y="4618390"/>
            <a:ext cx="9864221" cy="480131"/>
          </a:xfrm>
        </p:spPr>
        <p:txBody>
          <a:bodyPr/>
          <a:lstStyle>
            <a:lvl1pPr marL="0" indent="0">
              <a:buNone/>
              <a:defRPr/>
            </a:lvl1pPr>
          </a:lstStyle>
          <a:p>
            <a:pPr lvl="0"/>
            <a:r>
              <a:rPr lang="ru-RU" dirty="0"/>
              <a:t>Элемент списка</a:t>
            </a:r>
          </a:p>
        </p:txBody>
      </p:sp>
    </p:spTree>
    <p:extLst>
      <p:ext uri="{BB962C8B-B14F-4D97-AF65-F5344CB8AC3E}">
        <p14:creationId xmlns:p14="http://schemas.microsoft.com/office/powerpoint/2010/main" val="131632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 Подзаголовок + Текст">
    <p:spTree>
      <p:nvGrpSpPr>
        <p:cNvPr id="1" name=""/>
        <p:cNvGrpSpPr/>
        <p:nvPr/>
      </p:nvGrpSpPr>
      <p:grpSpPr>
        <a:xfrm>
          <a:off x="0" y="0"/>
          <a:ext cx="0" cy="0"/>
          <a:chOff x="0" y="0"/>
          <a:chExt cx="0" cy="0"/>
        </a:xfrm>
      </p:grpSpPr>
      <p:grpSp>
        <p:nvGrpSpPr>
          <p:cNvPr id="24" name="Группа 23">
            <a:extLst>
              <a:ext uri="{FF2B5EF4-FFF2-40B4-BE49-F238E27FC236}">
                <a16:creationId xmlns:a16="http://schemas.microsoft.com/office/drawing/2014/main" id="{950BF03E-2B3A-4068-8848-0082B3A1A26D}"/>
              </a:ext>
            </a:extLst>
          </p:cNvPr>
          <p:cNvGrpSpPr/>
          <p:nvPr userDrawn="1"/>
        </p:nvGrpSpPr>
        <p:grpSpPr>
          <a:xfrm>
            <a:off x="10824385" y="6125980"/>
            <a:ext cx="1912097" cy="688523"/>
            <a:chOff x="10861532" y="6032952"/>
            <a:chExt cx="1912097" cy="688523"/>
          </a:xfrm>
        </p:grpSpPr>
        <p:sp>
          <p:nvSpPr>
            <p:cNvPr id="25" name="Прямоугольник 24">
              <a:extLst>
                <a:ext uri="{FF2B5EF4-FFF2-40B4-BE49-F238E27FC236}">
                  <a16:creationId xmlns:a16="http://schemas.microsoft.com/office/drawing/2014/main" id="{90F560C9-564C-408D-B48E-4D8AF03465C2}"/>
                </a:ext>
              </a:extLst>
            </p:cNvPr>
            <p:cNvSpPr/>
            <p:nvPr/>
          </p:nvSpPr>
          <p:spPr>
            <a:xfrm rot="18900000">
              <a:off x="11566242" y="6442547"/>
              <a:ext cx="1207387"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7FC5F407-433A-40B1-A4BC-035E3CE7CE54}"/>
                </a:ext>
              </a:extLst>
            </p:cNvPr>
            <p:cNvSpPr/>
            <p:nvPr/>
          </p:nvSpPr>
          <p:spPr>
            <a:xfrm rot="18900000">
              <a:off x="10861532" y="6135775"/>
              <a:ext cx="1911564"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06072524-55C1-4C48-AD66-4ADD136C81C5}"/>
                </a:ext>
              </a:extLst>
            </p:cNvPr>
            <p:cNvSpPr/>
            <p:nvPr/>
          </p:nvSpPr>
          <p:spPr>
            <a:xfrm>
              <a:off x="11523576" y="6032952"/>
              <a:ext cx="536027" cy="536027"/>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3" name="Номер слайда 6">
            <a:extLst>
              <a:ext uri="{FF2B5EF4-FFF2-40B4-BE49-F238E27FC236}">
                <a16:creationId xmlns:a16="http://schemas.microsoft.com/office/drawing/2014/main" id="{BC2D29B3-53EF-4108-A5FE-D1DF89E8B211}"/>
              </a:ext>
            </a:extLst>
          </p:cNvPr>
          <p:cNvSpPr>
            <a:spLocks noGrp="1"/>
          </p:cNvSpPr>
          <p:nvPr>
            <p:ph type="sldNum" sz="quarter" idx="12"/>
          </p:nvPr>
        </p:nvSpPr>
        <p:spPr>
          <a:xfrm>
            <a:off x="11526076" y="6224716"/>
            <a:ext cx="456731" cy="338554"/>
          </a:xfrm>
          <a:prstGeom prst="rect">
            <a:avLst/>
          </a:prstGeom>
        </p:spPr>
        <p:txBody>
          <a:bodyPr wrap="square">
            <a:spAutoFit/>
          </a:bodyPr>
          <a:lstStyle>
            <a:defPPr>
              <a:defRPr lang="ru-RU"/>
            </a:defPPr>
            <a:lvl1pPr marL="0" algn="ctr" defTabSz="914400" rtl="0" eaLnBrk="1" latinLnBrk="0" hangingPunct="1">
              <a:defRPr sz="16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914F27-26D6-44F0-A37C-C66392BC5E3E}" type="slidenum">
              <a:rPr lang="ru-RU" smtClean="0"/>
              <a:pPr/>
              <a:t>‹#›</a:t>
            </a:fld>
            <a:endParaRPr lang="ru-RU" dirty="0"/>
          </a:p>
        </p:txBody>
      </p:sp>
      <p:sp>
        <p:nvSpPr>
          <p:cNvPr id="23" name="Прямоугольник 22">
            <a:extLst>
              <a:ext uri="{FF2B5EF4-FFF2-40B4-BE49-F238E27FC236}">
                <a16:creationId xmlns:a16="http://schemas.microsoft.com/office/drawing/2014/main" id="{E697942B-BC38-4B9A-BCB2-E02781F52F61}"/>
              </a:ext>
            </a:extLst>
          </p:cNvPr>
          <p:cNvSpPr/>
          <p:nvPr userDrawn="1"/>
        </p:nvSpPr>
        <p:spPr>
          <a:xfrm>
            <a:off x="838200" y="1963646"/>
            <a:ext cx="11353800" cy="684906"/>
          </a:xfrm>
          <a:prstGeom prst="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B3951A3C-98D9-4BCA-85B5-808642E9D51A}"/>
              </a:ext>
            </a:extLst>
          </p:cNvPr>
          <p:cNvSpPr/>
          <p:nvPr userDrawn="1"/>
        </p:nvSpPr>
        <p:spPr>
          <a:xfrm>
            <a:off x="1" y="519835"/>
            <a:ext cx="11353799" cy="1016141"/>
          </a:xfrm>
          <a:prstGeom prst="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Заголовок 1">
            <a:extLst>
              <a:ext uri="{FF2B5EF4-FFF2-40B4-BE49-F238E27FC236}">
                <a16:creationId xmlns:a16="http://schemas.microsoft.com/office/drawing/2014/main" id="{0E5E5E93-A1F0-4C63-91B9-7884B9047DDA}"/>
              </a:ext>
            </a:extLst>
          </p:cNvPr>
          <p:cNvSpPr>
            <a:spLocks noGrp="1"/>
          </p:cNvSpPr>
          <p:nvPr>
            <p:ph type="title"/>
          </p:nvPr>
        </p:nvSpPr>
        <p:spPr>
          <a:xfrm>
            <a:off x="838200" y="649341"/>
            <a:ext cx="10515600" cy="757130"/>
          </a:xfrm>
        </p:spPr>
        <p:txBody>
          <a:bodyPr/>
          <a:lstStyle/>
          <a:p>
            <a:r>
              <a:rPr lang="ru-RU"/>
              <a:t>Образец заголовка</a:t>
            </a:r>
            <a:endParaRPr lang="ru-RU" dirty="0"/>
          </a:p>
        </p:txBody>
      </p:sp>
      <p:sp>
        <p:nvSpPr>
          <p:cNvPr id="3" name="Текст 2">
            <a:extLst>
              <a:ext uri="{FF2B5EF4-FFF2-40B4-BE49-F238E27FC236}">
                <a16:creationId xmlns:a16="http://schemas.microsoft.com/office/drawing/2014/main" id="{05D44BC9-0CAF-4AE9-9DFC-009705CF1F0A}"/>
              </a:ext>
            </a:extLst>
          </p:cNvPr>
          <p:cNvSpPr>
            <a:spLocks noGrp="1"/>
          </p:cNvSpPr>
          <p:nvPr>
            <p:ph type="body" sz="quarter" idx="13"/>
          </p:nvPr>
        </p:nvSpPr>
        <p:spPr>
          <a:xfrm>
            <a:off x="838198" y="2824162"/>
            <a:ext cx="10515602" cy="338449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Текст 6">
            <a:extLst>
              <a:ext uri="{FF2B5EF4-FFF2-40B4-BE49-F238E27FC236}">
                <a16:creationId xmlns:a16="http://schemas.microsoft.com/office/drawing/2014/main" id="{E7837548-4BFE-4155-9D7B-42C65967F600}"/>
              </a:ext>
            </a:extLst>
          </p:cNvPr>
          <p:cNvSpPr>
            <a:spLocks noGrp="1"/>
          </p:cNvSpPr>
          <p:nvPr>
            <p:ph type="body" sz="quarter" idx="14" hasCustomPrompt="1"/>
          </p:nvPr>
        </p:nvSpPr>
        <p:spPr>
          <a:xfrm>
            <a:off x="838198" y="2066033"/>
            <a:ext cx="2319338" cy="480131"/>
          </a:xfrm>
        </p:spPr>
        <p:txBody>
          <a:bodyPr/>
          <a:lstStyle>
            <a:lvl1pPr marL="0" indent="0">
              <a:buNone/>
              <a:defRPr/>
            </a:lvl1pPr>
          </a:lstStyle>
          <a:p>
            <a:pPr lvl="0"/>
            <a:r>
              <a:rPr lang="ru-RU" dirty="0"/>
              <a:t>Подзаголовок</a:t>
            </a:r>
          </a:p>
        </p:txBody>
      </p:sp>
    </p:spTree>
    <p:extLst>
      <p:ext uri="{BB962C8B-B14F-4D97-AF65-F5344CB8AC3E}">
        <p14:creationId xmlns:p14="http://schemas.microsoft.com/office/powerpoint/2010/main" val="278206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Пусто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20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писок Литературы">
    <p:spTree>
      <p:nvGrpSpPr>
        <p:cNvPr id="1" name=""/>
        <p:cNvGrpSpPr/>
        <p:nvPr/>
      </p:nvGrpSpPr>
      <p:grpSpPr>
        <a:xfrm>
          <a:off x="0" y="0"/>
          <a:ext cx="0" cy="0"/>
          <a:chOff x="0" y="0"/>
          <a:chExt cx="0" cy="0"/>
        </a:xfrm>
      </p:grpSpPr>
      <p:grpSp>
        <p:nvGrpSpPr>
          <p:cNvPr id="24" name="Группа 23">
            <a:extLst>
              <a:ext uri="{FF2B5EF4-FFF2-40B4-BE49-F238E27FC236}">
                <a16:creationId xmlns:a16="http://schemas.microsoft.com/office/drawing/2014/main" id="{950BF03E-2B3A-4068-8848-0082B3A1A26D}"/>
              </a:ext>
            </a:extLst>
          </p:cNvPr>
          <p:cNvGrpSpPr/>
          <p:nvPr userDrawn="1"/>
        </p:nvGrpSpPr>
        <p:grpSpPr>
          <a:xfrm>
            <a:off x="10824385" y="6125980"/>
            <a:ext cx="1912097" cy="688523"/>
            <a:chOff x="10861532" y="6032952"/>
            <a:chExt cx="1912097" cy="688523"/>
          </a:xfrm>
        </p:grpSpPr>
        <p:sp>
          <p:nvSpPr>
            <p:cNvPr id="25" name="Прямоугольник 24">
              <a:extLst>
                <a:ext uri="{FF2B5EF4-FFF2-40B4-BE49-F238E27FC236}">
                  <a16:creationId xmlns:a16="http://schemas.microsoft.com/office/drawing/2014/main" id="{90F560C9-564C-408D-B48E-4D8AF03465C2}"/>
                </a:ext>
              </a:extLst>
            </p:cNvPr>
            <p:cNvSpPr/>
            <p:nvPr/>
          </p:nvSpPr>
          <p:spPr>
            <a:xfrm rot="18900000">
              <a:off x="11566242" y="6442547"/>
              <a:ext cx="1207387"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7FC5F407-433A-40B1-A4BC-035E3CE7CE54}"/>
                </a:ext>
              </a:extLst>
            </p:cNvPr>
            <p:cNvSpPr/>
            <p:nvPr/>
          </p:nvSpPr>
          <p:spPr>
            <a:xfrm rot="18900000">
              <a:off x="10861532" y="6135775"/>
              <a:ext cx="1911564" cy="27892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06072524-55C1-4C48-AD66-4ADD136C81C5}"/>
                </a:ext>
              </a:extLst>
            </p:cNvPr>
            <p:cNvSpPr/>
            <p:nvPr/>
          </p:nvSpPr>
          <p:spPr>
            <a:xfrm>
              <a:off x="11523576" y="6032952"/>
              <a:ext cx="536027" cy="536027"/>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1" name="Прямоугольник 10">
            <a:extLst>
              <a:ext uri="{FF2B5EF4-FFF2-40B4-BE49-F238E27FC236}">
                <a16:creationId xmlns:a16="http://schemas.microsoft.com/office/drawing/2014/main" id="{1C2EAB7C-8102-441B-AA57-5EE8F92FF01A}"/>
              </a:ext>
            </a:extLst>
          </p:cNvPr>
          <p:cNvSpPr/>
          <p:nvPr userDrawn="1"/>
        </p:nvSpPr>
        <p:spPr>
          <a:xfrm>
            <a:off x="1" y="519835"/>
            <a:ext cx="11353799" cy="1016141"/>
          </a:xfrm>
          <a:prstGeom prst="rect">
            <a:avLst/>
          </a:prstGeom>
          <a:solidFill>
            <a:schemeClr val="accent2"/>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Заголовок 1">
            <a:extLst>
              <a:ext uri="{FF2B5EF4-FFF2-40B4-BE49-F238E27FC236}">
                <a16:creationId xmlns:a16="http://schemas.microsoft.com/office/drawing/2014/main" id="{EDE24122-54DC-466B-B82B-55D799AEADD1}"/>
              </a:ext>
            </a:extLst>
          </p:cNvPr>
          <p:cNvSpPr>
            <a:spLocks noGrp="1"/>
          </p:cNvSpPr>
          <p:nvPr>
            <p:ph type="title" hasCustomPrompt="1"/>
          </p:nvPr>
        </p:nvSpPr>
        <p:spPr>
          <a:xfrm>
            <a:off x="838200" y="649341"/>
            <a:ext cx="10515600" cy="757130"/>
          </a:xfrm>
        </p:spPr>
        <p:txBody>
          <a:bodyPr/>
          <a:lstStyle>
            <a:lvl1pPr>
              <a:defRPr/>
            </a:lvl1pPr>
          </a:lstStyle>
          <a:p>
            <a:r>
              <a:rPr lang="ru-RU" dirty="0"/>
              <a:t>Список литературы</a:t>
            </a:r>
          </a:p>
        </p:txBody>
      </p:sp>
      <p:sp>
        <p:nvSpPr>
          <p:cNvPr id="13" name="Номер слайда 6">
            <a:extLst>
              <a:ext uri="{FF2B5EF4-FFF2-40B4-BE49-F238E27FC236}">
                <a16:creationId xmlns:a16="http://schemas.microsoft.com/office/drawing/2014/main" id="{BC2D29B3-53EF-4108-A5FE-D1DF89E8B211}"/>
              </a:ext>
            </a:extLst>
          </p:cNvPr>
          <p:cNvSpPr>
            <a:spLocks noGrp="1"/>
          </p:cNvSpPr>
          <p:nvPr>
            <p:ph type="sldNum" sz="quarter" idx="12"/>
          </p:nvPr>
        </p:nvSpPr>
        <p:spPr>
          <a:xfrm>
            <a:off x="11526076" y="6224716"/>
            <a:ext cx="456731" cy="338554"/>
          </a:xfrm>
          <a:prstGeom prst="rect">
            <a:avLst/>
          </a:prstGeom>
        </p:spPr>
        <p:txBody>
          <a:bodyPr wrap="square">
            <a:spAutoFit/>
          </a:bodyPr>
          <a:lstStyle>
            <a:defPPr>
              <a:defRPr lang="ru-RU"/>
            </a:defPPr>
            <a:lvl1pPr marL="0" algn="ctr" defTabSz="914400" rtl="0" eaLnBrk="1" latinLnBrk="0" hangingPunct="1">
              <a:defRPr sz="16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914F27-26D6-44F0-A37C-C66392BC5E3E}" type="slidenum">
              <a:rPr lang="ru-RU" smtClean="0"/>
              <a:pPr/>
              <a:t>‹#›</a:t>
            </a:fld>
            <a:endParaRPr lang="ru-RU" dirty="0"/>
          </a:p>
        </p:txBody>
      </p:sp>
      <p:sp>
        <p:nvSpPr>
          <p:cNvPr id="19" name="Рисунок 8">
            <a:extLst>
              <a:ext uri="{FF2B5EF4-FFF2-40B4-BE49-F238E27FC236}">
                <a16:creationId xmlns:a16="http://schemas.microsoft.com/office/drawing/2014/main" id="{FF0BC030-5E0C-4BA3-8F97-BC0E10E66B4F}"/>
              </a:ext>
            </a:extLst>
          </p:cNvPr>
          <p:cNvSpPr/>
          <p:nvPr/>
        </p:nvSpPr>
        <p:spPr>
          <a:xfrm>
            <a:off x="908883" y="1782610"/>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9" name="Текст 8">
            <a:extLst>
              <a:ext uri="{FF2B5EF4-FFF2-40B4-BE49-F238E27FC236}">
                <a16:creationId xmlns:a16="http://schemas.microsoft.com/office/drawing/2014/main" id="{B3ED03C6-ACA4-44E4-A1E2-7F969921F817}"/>
              </a:ext>
            </a:extLst>
          </p:cNvPr>
          <p:cNvSpPr>
            <a:spLocks noGrp="1"/>
          </p:cNvSpPr>
          <p:nvPr userDrawn="1">
            <p:ph type="body" sz="quarter" idx="13" hasCustomPrompt="1"/>
          </p:nvPr>
        </p:nvSpPr>
        <p:spPr>
          <a:xfrm>
            <a:off x="1344709" y="1665481"/>
            <a:ext cx="9938408" cy="480131"/>
          </a:xfrm>
        </p:spPr>
        <p:txBody>
          <a:bodyPr/>
          <a:lstStyle>
            <a:lvl1pPr marL="0" indent="0">
              <a:buNone/>
              <a:defRPr/>
            </a:lvl1pPr>
          </a:lstStyle>
          <a:p>
            <a:pPr lvl="0"/>
            <a:r>
              <a:rPr lang="ru-RU" dirty="0"/>
              <a:t>Элемент списка</a:t>
            </a:r>
          </a:p>
        </p:txBody>
      </p:sp>
      <p:sp>
        <p:nvSpPr>
          <p:cNvPr id="29" name="Рисунок 8">
            <a:extLst>
              <a:ext uri="{FF2B5EF4-FFF2-40B4-BE49-F238E27FC236}">
                <a16:creationId xmlns:a16="http://schemas.microsoft.com/office/drawing/2014/main" id="{8E71D47F-BFC6-4075-B02D-75DA22C4BEED}"/>
              </a:ext>
            </a:extLst>
          </p:cNvPr>
          <p:cNvSpPr/>
          <p:nvPr userDrawn="1"/>
        </p:nvSpPr>
        <p:spPr>
          <a:xfrm>
            <a:off x="908883" y="2392246"/>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30" name="Текст 8">
            <a:extLst>
              <a:ext uri="{FF2B5EF4-FFF2-40B4-BE49-F238E27FC236}">
                <a16:creationId xmlns:a16="http://schemas.microsoft.com/office/drawing/2014/main" id="{0FFA6229-F997-43FA-A505-989EB8F5D8B2}"/>
              </a:ext>
            </a:extLst>
          </p:cNvPr>
          <p:cNvSpPr>
            <a:spLocks noGrp="1"/>
          </p:cNvSpPr>
          <p:nvPr>
            <p:ph type="body" sz="quarter" idx="14" hasCustomPrompt="1"/>
          </p:nvPr>
        </p:nvSpPr>
        <p:spPr>
          <a:xfrm>
            <a:off x="1344709" y="2275117"/>
            <a:ext cx="9938408" cy="480131"/>
          </a:xfrm>
        </p:spPr>
        <p:txBody>
          <a:bodyPr/>
          <a:lstStyle>
            <a:lvl1pPr marL="0" indent="0">
              <a:buNone/>
              <a:defRPr/>
            </a:lvl1pPr>
          </a:lstStyle>
          <a:p>
            <a:pPr lvl="0"/>
            <a:r>
              <a:rPr lang="ru-RU" dirty="0"/>
              <a:t>Элемент списка</a:t>
            </a:r>
          </a:p>
        </p:txBody>
      </p:sp>
      <p:sp>
        <p:nvSpPr>
          <p:cNvPr id="31" name="Рисунок 8">
            <a:extLst>
              <a:ext uri="{FF2B5EF4-FFF2-40B4-BE49-F238E27FC236}">
                <a16:creationId xmlns:a16="http://schemas.microsoft.com/office/drawing/2014/main" id="{7C2A608C-17A7-4CF6-9075-59A369D9C07D}"/>
              </a:ext>
            </a:extLst>
          </p:cNvPr>
          <p:cNvSpPr/>
          <p:nvPr userDrawn="1"/>
        </p:nvSpPr>
        <p:spPr>
          <a:xfrm>
            <a:off x="908883" y="3001882"/>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32" name="Текст 8">
            <a:extLst>
              <a:ext uri="{FF2B5EF4-FFF2-40B4-BE49-F238E27FC236}">
                <a16:creationId xmlns:a16="http://schemas.microsoft.com/office/drawing/2014/main" id="{A5743D5E-3751-4B3D-92AD-2F5CE5FAACD5}"/>
              </a:ext>
            </a:extLst>
          </p:cNvPr>
          <p:cNvSpPr>
            <a:spLocks noGrp="1"/>
          </p:cNvSpPr>
          <p:nvPr>
            <p:ph type="body" sz="quarter" idx="15" hasCustomPrompt="1"/>
          </p:nvPr>
        </p:nvSpPr>
        <p:spPr>
          <a:xfrm>
            <a:off x="1344709" y="2884753"/>
            <a:ext cx="9938408" cy="480131"/>
          </a:xfrm>
        </p:spPr>
        <p:txBody>
          <a:bodyPr/>
          <a:lstStyle>
            <a:lvl1pPr marL="0" indent="0">
              <a:buNone/>
              <a:defRPr/>
            </a:lvl1pPr>
          </a:lstStyle>
          <a:p>
            <a:pPr lvl="0"/>
            <a:r>
              <a:rPr lang="ru-RU" dirty="0"/>
              <a:t>Элемент списка</a:t>
            </a:r>
          </a:p>
        </p:txBody>
      </p:sp>
      <p:sp>
        <p:nvSpPr>
          <p:cNvPr id="33" name="Рисунок 8">
            <a:extLst>
              <a:ext uri="{FF2B5EF4-FFF2-40B4-BE49-F238E27FC236}">
                <a16:creationId xmlns:a16="http://schemas.microsoft.com/office/drawing/2014/main" id="{4BD1CC36-9033-4AF6-B12F-B6B132709680}"/>
              </a:ext>
            </a:extLst>
          </p:cNvPr>
          <p:cNvSpPr/>
          <p:nvPr userDrawn="1"/>
        </p:nvSpPr>
        <p:spPr>
          <a:xfrm>
            <a:off x="908883" y="3611518"/>
            <a:ext cx="140499" cy="245873"/>
          </a:xfrm>
          <a:custGeom>
            <a:avLst/>
            <a:gdLst>
              <a:gd name="connsiteX0" fmla="*/ 135231 w 140499"/>
              <a:gd name="connsiteY0" fmla="*/ 110643 h 245873"/>
              <a:gd name="connsiteX1" fmla="*/ 29856 w 140499"/>
              <a:gd name="connsiteY1" fmla="*/ 5269 h 245873"/>
              <a:gd name="connsiteX2" fmla="*/ 5269 w 140499"/>
              <a:gd name="connsiteY2" fmla="*/ 5269 h 245873"/>
              <a:gd name="connsiteX3" fmla="*/ 5269 w 140499"/>
              <a:gd name="connsiteY3" fmla="*/ 29856 h 245873"/>
              <a:gd name="connsiteX4" fmla="*/ 98349 w 140499"/>
              <a:gd name="connsiteY4" fmla="*/ 122937 h 245873"/>
              <a:gd name="connsiteX5" fmla="*/ 5269 w 140499"/>
              <a:gd name="connsiteY5" fmla="*/ 216018 h 245873"/>
              <a:gd name="connsiteX6" fmla="*/ 5269 w 140499"/>
              <a:gd name="connsiteY6" fmla="*/ 240605 h 245873"/>
              <a:gd name="connsiteX7" fmla="*/ 17562 w 140499"/>
              <a:gd name="connsiteY7" fmla="*/ 245874 h 245873"/>
              <a:gd name="connsiteX8" fmla="*/ 29856 w 140499"/>
              <a:gd name="connsiteY8" fmla="*/ 240605 h 245873"/>
              <a:gd name="connsiteX9" fmla="*/ 135231 w 140499"/>
              <a:gd name="connsiteY9" fmla="*/ 135231 h 245873"/>
              <a:gd name="connsiteX10" fmla="*/ 135231 w 140499"/>
              <a:gd name="connsiteY10" fmla="*/ 110643 h 24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9" h="245873">
                <a:moveTo>
                  <a:pt x="135231" y="110643"/>
                </a:moveTo>
                <a:lnTo>
                  <a:pt x="29856" y="5269"/>
                </a:lnTo>
                <a:cubicBezTo>
                  <a:pt x="22831" y="-1756"/>
                  <a:pt x="12294" y="-1756"/>
                  <a:pt x="5269" y="5269"/>
                </a:cubicBezTo>
                <a:cubicBezTo>
                  <a:pt x="-1756" y="12294"/>
                  <a:pt x="-1756" y="22831"/>
                  <a:pt x="5269" y="29856"/>
                </a:cubicBezTo>
                <a:lnTo>
                  <a:pt x="98349" y="122937"/>
                </a:lnTo>
                <a:lnTo>
                  <a:pt x="5269" y="216018"/>
                </a:lnTo>
                <a:cubicBezTo>
                  <a:pt x="-1756" y="223043"/>
                  <a:pt x="-1756" y="233580"/>
                  <a:pt x="5269" y="240605"/>
                </a:cubicBezTo>
                <a:cubicBezTo>
                  <a:pt x="8781" y="244117"/>
                  <a:pt x="14050" y="245874"/>
                  <a:pt x="17562" y="245874"/>
                </a:cubicBezTo>
                <a:cubicBezTo>
                  <a:pt x="21075" y="245874"/>
                  <a:pt x="26344" y="244117"/>
                  <a:pt x="29856" y="240605"/>
                </a:cubicBezTo>
                <a:lnTo>
                  <a:pt x="135231" y="135231"/>
                </a:lnTo>
                <a:cubicBezTo>
                  <a:pt x="142256" y="128206"/>
                  <a:pt x="142256" y="117668"/>
                  <a:pt x="135231" y="110643"/>
                </a:cubicBezTo>
                <a:close/>
              </a:path>
            </a:pathLst>
          </a:custGeom>
          <a:solidFill>
            <a:schemeClr val="accent3"/>
          </a:solidFill>
          <a:ln w="17562" cap="flat">
            <a:noFill/>
            <a:prstDash val="solid"/>
            <a:miter/>
          </a:ln>
        </p:spPr>
        <p:txBody>
          <a:bodyPr rtlCol="0" anchor="ctr"/>
          <a:lstStyle/>
          <a:p>
            <a:endParaRPr lang="ru-RU"/>
          </a:p>
        </p:txBody>
      </p:sp>
      <p:sp>
        <p:nvSpPr>
          <p:cNvPr id="34" name="Текст 8">
            <a:extLst>
              <a:ext uri="{FF2B5EF4-FFF2-40B4-BE49-F238E27FC236}">
                <a16:creationId xmlns:a16="http://schemas.microsoft.com/office/drawing/2014/main" id="{36929E11-3E89-4AA9-AD2C-A906F31CC25E}"/>
              </a:ext>
            </a:extLst>
          </p:cNvPr>
          <p:cNvSpPr>
            <a:spLocks noGrp="1"/>
          </p:cNvSpPr>
          <p:nvPr>
            <p:ph type="body" sz="quarter" idx="16" hasCustomPrompt="1"/>
          </p:nvPr>
        </p:nvSpPr>
        <p:spPr>
          <a:xfrm>
            <a:off x="1344709" y="3494389"/>
            <a:ext cx="9938408" cy="480131"/>
          </a:xfrm>
        </p:spPr>
        <p:txBody>
          <a:bodyPr/>
          <a:lstStyle>
            <a:lvl1pPr marL="0" indent="0">
              <a:buNone/>
              <a:defRPr/>
            </a:lvl1pPr>
          </a:lstStyle>
          <a:p>
            <a:pPr lvl="0"/>
            <a:r>
              <a:rPr lang="ru-RU" dirty="0"/>
              <a:t>Элемент списка</a:t>
            </a:r>
          </a:p>
        </p:txBody>
      </p:sp>
    </p:spTree>
    <p:extLst>
      <p:ext uri="{BB962C8B-B14F-4D97-AF65-F5344CB8AC3E}">
        <p14:creationId xmlns:p14="http://schemas.microsoft.com/office/powerpoint/2010/main" val="160553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Картинка">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555BD590-5852-41A2-9968-358673B9D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10">
            <a:extLst>
              <a:ext uri="{FF2B5EF4-FFF2-40B4-BE49-F238E27FC236}">
                <a16:creationId xmlns:a16="http://schemas.microsoft.com/office/drawing/2014/main" id="{162EC773-08E8-4352-BEF4-B039FC1D7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Oval 12">
            <a:extLst>
              <a:ext uri="{FF2B5EF4-FFF2-40B4-BE49-F238E27FC236}">
                <a16:creationId xmlns:a16="http://schemas.microsoft.com/office/drawing/2014/main" id="{FC2C6FDD-0570-409E-BCD7-1DC1C0E10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Рисунок 25">
            <a:extLst>
              <a:ext uri="{FF2B5EF4-FFF2-40B4-BE49-F238E27FC236}">
                <a16:creationId xmlns:a16="http://schemas.microsoft.com/office/drawing/2014/main" id="{353B5855-C484-4DB0-8D0E-FB0D8D68A5AF}"/>
              </a:ext>
            </a:extLst>
          </p:cNvPr>
          <p:cNvSpPr>
            <a:spLocks noGrp="1"/>
          </p:cNvSpPr>
          <p:nvPr>
            <p:ph type="pic" sz="quarter" idx="10" hasCustomPrompt="1"/>
          </p:nvPr>
        </p:nvSpPr>
        <p:spPr>
          <a:xfrm>
            <a:off x="1658938" y="0"/>
            <a:ext cx="10533062" cy="6858000"/>
          </a:xfrm>
          <a:custGeom>
            <a:avLst/>
            <a:gdLst>
              <a:gd name="connsiteX0" fmla="*/ 0 w 10533062"/>
              <a:gd name="connsiteY0" fmla="*/ 6566803 h 6858000"/>
              <a:gd name="connsiteX1" fmla="*/ 3124 w 10533062"/>
              <a:gd name="connsiteY1" fmla="*/ 6632564 h 6858000"/>
              <a:gd name="connsiteX2" fmla="*/ 8434 w 10533062"/>
              <a:gd name="connsiteY2" fmla="*/ 6769050 h 6858000"/>
              <a:gd name="connsiteX3" fmla="*/ 10745 w 10533062"/>
              <a:gd name="connsiteY3" fmla="*/ 6858000 h 6858000"/>
              <a:gd name="connsiteX4" fmla="*/ 0 w 10533062"/>
              <a:gd name="connsiteY4" fmla="*/ 6858000 h 6858000"/>
              <a:gd name="connsiteX5" fmla="*/ 2933506 w 10533062"/>
              <a:gd name="connsiteY5" fmla="*/ 0 h 6858000"/>
              <a:gd name="connsiteX6" fmla="*/ 10533062 w 10533062"/>
              <a:gd name="connsiteY6" fmla="*/ 0 h 6858000"/>
              <a:gd name="connsiteX7" fmla="*/ 10533062 w 10533062"/>
              <a:gd name="connsiteY7" fmla="*/ 6858000 h 6858000"/>
              <a:gd name="connsiteX8" fmla="*/ 140970 w 10533062"/>
              <a:gd name="connsiteY8" fmla="*/ 6858000 h 6858000"/>
              <a:gd name="connsiteX9" fmla="*/ 141536 w 10533062"/>
              <a:gd name="connsiteY9" fmla="*/ 6847565 h 6858000"/>
              <a:gd name="connsiteX10" fmla="*/ 104626 w 10533062"/>
              <a:gd name="connsiteY10" fmla="*/ 6497322 h 6858000"/>
              <a:gd name="connsiteX11" fmla="*/ 62293 w 10533062"/>
              <a:gd name="connsiteY11" fmla="*/ 5422055 h 6858000"/>
              <a:gd name="connsiteX12" fmla="*/ 223159 w 10533062"/>
              <a:gd name="connsiteY12" fmla="*/ 4279056 h 6858000"/>
              <a:gd name="connsiteX13" fmla="*/ 578759 w 10533062"/>
              <a:gd name="connsiteY13" fmla="*/ 3110656 h 6858000"/>
              <a:gd name="connsiteX14" fmla="*/ 1019026 w 10533062"/>
              <a:gd name="connsiteY14" fmla="*/ 2204722 h 6858000"/>
              <a:gd name="connsiteX15" fmla="*/ 1459293 w 10533062"/>
              <a:gd name="connsiteY15" fmla="*/ 1485056 h 6858000"/>
              <a:gd name="connsiteX16" fmla="*/ 2119693 w 10533062"/>
              <a:gd name="connsiteY16" fmla="*/ 731522 h 6858000"/>
              <a:gd name="connsiteX17" fmla="*/ 2923985 w 10533062"/>
              <a:gd name="connsiteY17" fmla="*/ 11401 h 6858000"/>
              <a:gd name="connsiteX18" fmla="*/ 0 w 10533062"/>
              <a:gd name="connsiteY18" fmla="*/ 0 h 6858000"/>
              <a:gd name="connsiteX19" fmla="*/ 18191 w 10533062"/>
              <a:gd name="connsiteY19" fmla="*/ 0 h 6858000"/>
              <a:gd name="connsiteX20" fmla="*/ 0 w 10533062"/>
              <a:gd name="connsiteY20" fmla="*/ 522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33062" h="6858000">
                <a:moveTo>
                  <a:pt x="0" y="6566803"/>
                </a:moveTo>
                <a:lnTo>
                  <a:pt x="3124" y="6632564"/>
                </a:lnTo>
                <a:cubicBezTo>
                  <a:pt x="5241" y="6681046"/>
                  <a:pt x="7025" y="6726610"/>
                  <a:pt x="8434" y="6769050"/>
                </a:cubicBezTo>
                <a:lnTo>
                  <a:pt x="10745" y="6858000"/>
                </a:lnTo>
                <a:lnTo>
                  <a:pt x="0" y="6858000"/>
                </a:lnTo>
                <a:close/>
                <a:moveTo>
                  <a:pt x="2933506" y="0"/>
                </a:moveTo>
                <a:lnTo>
                  <a:pt x="10533062" y="0"/>
                </a:lnTo>
                <a:lnTo>
                  <a:pt x="10533062" y="6858000"/>
                </a:lnTo>
                <a:lnTo>
                  <a:pt x="140970" y="6858000"/>
                </a:lnTo>
                <a:lnTo>
                  <a:pt x="141536" y="6847565"/>
                </a:lnTo>
                <a:cubicBezTo>
                  <a:pt x="137170" y="6782014"/>
                  <a:pt x="114151" y="6682531"/>
                  <a:pt x="104626" y="6497322"/>
                </a:cubicBezTo>
                <a:cubicBezTo>
                  <a:pt x="91926" y="6250377"/>
                  <a:pt x="42538" y="5791766"/>
                  <a:pt x="62293" y="5422055"/>
                </a:cubicBezTo>
                <a:cubicBezTo>
                  <a:pt x="82048" y="5052344"/>
                  <a:pt x="137081" y="4664289"/>
                  <a:pt x="223159" y="4279056"/>
                </a:cubicBezTo>
                <a:cubicBezTo>
                  <a:pt x="309237" y="3893823"/>
                  <a:pt x="446115" y="3456378"/>
                  <a:pt x="578759" y="3110656"/>
                </a:cubicBezTo>
                <a:cubicBezTo>
                  <a:pt x="711403" y="2764934"/>
                  <a:pt x="872270" y="2475655"/>
                  <a:pt x="1019026" y="2204722"/>
                </a:cubicBezTo>
                <a:cubicBezTo>
                  <a:pt x="1165782" y="1933789"/>
                  <a:pt x="1275849" y="1730589"/>
                  <a:pt x="1459293" y="1485056"/>
                </a:cubicBezTo>
                <a:cubicBezTo>
                  <a:pt x="1642738" y="1239523"/>
                  <a:pt x="1886860" y="1008100"/>
                  <a:pt x="2119693" y="731522"/>
                </a:cubicBezTo>
                <a:cubicBezTo>
                  <a:pt x="2265214" y="558661"/>
                  <a:pt x="2729337" y="223191"/>
                  <a:pt x="2923985" y="11401"/>
                </a:cubicBezTo>
                <a:close/>
                <a:moveTo>
                  <a:pt x="0" y="0"/>
                </a:moveTo>
                <a:lnTo>
                  <a:pt x="18191" y="0"/>
                </a:lnTo>
                <a:lnTo>
                  <a:pt x="0" y="52248"/>
                </a:lnTo>
                <a:close/>
              </a:path>
            </a:pathLst>
          </a:custGeom>
        </p:spPr>
        <p:txBody>
          <a:bodyPr wrap="square">
            <a:noAutofit/>
          </a:bodyPr>
          <a:lstStyle>
            <a:lvl1pPr marL="0" indent="0">
              <a:buNone/>
              <a:defRPr/>
            </a:lvl1pPr>
          </a:lstStyle>
          <a:p>
            <a:r>
              <a:rPr lang="ru-RU" dirty="0"/>
              <a:t>Картинка</a:t>
            </a:r>
          </a:p>
        </p:txBody>
      </p:sp>
    </p:spTree>
    <p:extLst>
      <p:ext uri="{BB962C8B-B14F-4D97-AF65-F5344CB8AC3E}">
        <p14:creationId xmlns:p14="http://schemas.microsoft.com/office/powerpoint/2010/main" val="426907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Бэкап">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354B968-1C65-4627-B530-4C7C24326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s://www.lomolenobl.ru/wp-content/uploads/2019/02/chto-soboj-predstavljaet-sovremennaja-promyshlennost-1024x683.jpg">
            <a:extLst>
              <a:ext uri="{FF2B5EF4-FFF2-40B4-BE49-F238E27FC236}">
                <a16:creationId xmlns:a16="http://schemas.microsoft.com/office/drawing/2014/main" id="{970FC509-C2EC-4789-9D44-5B888EECB830}"/>
              </a:ext>
            </a:extLst>
          </p:cNvPr>
          <p:cNvPicPr>
            <a:picLocks noChangeAspect="1" noChangeArrowheads="1"/>
          </p:cNvPicPr>
          <p:nvPr userDrawn="1"/>
        </p:nvPicPr>
        <p:blipFill rotWithShape="1">
          <a:blip r:embed="rId2" cstate="print"/>
          <a:srcRect t="2361" r="-1" b="-1"/>
          <a:stretch/>
        </p:blipFill>
        <p:spPr bwMode="auto">
          <a:xfrm>
            <a:off x="1669474" y="10"/>
            <a:ext cx="10522527" cy="6857990"/>
          </a:xfrm>
          <a:custGeom>
            <a:avLst/>
            <a:gdLst/>
            <a:ahLst/>
            <a:cxnLst/>
            <a:rect l="l" t="t" r="r" b="b"/>
            <a:pathLst>
              <a:path w="10522527" h="6858000">
                <a:moveTo>
                  <a:pt x="2882142" y="0"/>
                </a:moveTo>
                <a:lnTo>
                  <a:pt x="10522527" y="0"/>
                </a:lnTo>
                <a:lnTo>
                  <a:pt x="10522527" y="6858000"/>
                </a:lnTo>
                <a:lnTo>
                  <a:pt x="80697" y="6858000"/>
                </a:lnTo>
                <a:lnTo>
                  <a:pt x="37339" y="6516785"/>
                </a:lnTo>
                <a:cubicBezTo>
                  <a:pt x="12648" y="6273664"/>
                  <a:pt x="0" y="6026982"/>
                  <a:pt x="0" y="5777347"/>
                </a:cubicBezTo>
                <a:cubicBezTo>
                  <a:pt x="0" y="3530630"/>
                  <a:pt x="1024495" y="1523197"/>
                  <a:pt x="2631803" y="196728"/>
                </a:cubicBezTo>
                <a:close/>
              </a:path>
            </a:pathLst>
          </a:custGeom>
          <a:noFill/>
        </p:spPr>
      </p:pic>
      <p:sp>
        <p:nvSpPr>
          <p:cNvPr id="8" name="Arc 10">
            <a:extLst>
              <a:ext uri="{FF2B5EF4-FFF2-40B4-BE49-F238E27FC236}">
                <a16:creationId xmlns:a16="http://schemas.microsoft.com/office/drawing/2014/main" id="{38E18AA8-8F99-4633-8DE2-FF8FE672A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12">
            <a:extLst>
              <a:ext uri="{FF2B5EF4-FFF2-40B4-BE49-F238E27FC236}">
                <a16:creationId xmlns:a16="http://schemas.microsoft.com/office/drawing/2014/main" id="{81CA8826-40EF-4DDA-A38F-BCDC8B956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684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70000"/>
            <a:lum/>
          </a:blip>
          <a:srcRect/>
          <a:tile tx="0" ty="0" sx="100000" sy="100000" flip="xy"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2FE3D-3211-43BD-A97F-8A8541510AA6}"/>
              </a:ext>
            </a:extLst>
          </p:cNvPr>
          <p:cNvSpPr>
            <a:spLocks noGrp="1"/>
          </p:cNvSpPr>
          <p:nvPr>
            <p:ph type="title"/>
          </p:nvPr>
        </p:nvSpPr>
        <p:spPr>
          <a:xfrm>
            <a:off x="838200" y="649341"/>
            <a:ext cx="10515600" cy="757130"/>
          </a:xfrm>
          <a:prstGeom prst="rect">
            <a:avLst/>
          </a:prstGeom>
        </p:spPr>
        <p:txBody>
          <a:bodyPr vert="horz" lIns="91440" tIns="45720" rIns="91440" bIns="45720" rtlCol="0" anchor="ctr">
            <a:spAutoFit/>
          </a:bodyPr>
          <a:lstStyle/>
          <a:p>
            <a:r>
              <a:rPr lang="ru-RU" dirty="0"/>
              <a:t>Образец заголовка</a:t>
            </a:r>
          </a:p>
        </p:txBody>
      </p:sp>
      <p:sp>
        <p:nvSpPr>
          <p:cNvPr id="3" name="Текст 2">
            <a:extLst>
              <a:ext uri="{FF2B5EF4-FFF2-40B4-BE49-F238E27FC236}">
                <a16:creationId xmlns:a16="http://schemas.microsoft.com/office/drawing/2014/main" id="{895EA0D8-B1A6-4D00-8D7D-1774A271DF9F}"/>
              </a:ext>
            </a:extLst>
          </p:cNvPr>
          <p:cNvSpPr>
            <a:spLocks noGrp="1"/>
          </p:cNvSpPr>
          <p:nvPr>
            <p:ph type="body" idx="1"/>
          </p:nvPr>
        </p:nvSpPr>
        <p:spPr>
          <a:xfrm>
            <a:off x="838200" y="1825625"/>
            <a:ext cx="10515600" cy="1844608"/>
          </a:xfrm>
          <a:prstGeom prst="rect">
            <a:avLst/>
          </a:prstGeom>
        </p:spPr>
        <p:txBody>
          <a:bodyPr vert="horz" lIns="91440" tIns="45720" rIns="91440" bIns="45720" rtlCol="0">
            <a:sp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a:extLst>
              <a:ext uri="{FF2B5EF4-FFF2-40B4-BE49-F238E27FC236}">
                <a16:creationId xmlns:a16="http://schemas.microsoft.com/office/drawing/2014/main" id="{4F3F1697-49DF-4440-AD9B-507A68FE3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Condensed" panose="02000000000000000000" pitchFamily="2" charset="0"/>
                <a:ea typeface="Roboto Condensed" panose="02000000000000000000" pitchFamily="2" charset="0"/>
              </a:defRPr>
            </a:lvl1pPr>
          </a:lstStyle>
          <a:p>
            <a:fld id="{412D788A-ED98-4AAE-9377-A5386122EEE4}" type="datetime1">
              <a:rPr lang="ru-RU" smtClean="0"/>
              <a:t>12.05.2021</a:t>
            </a:fld>
            <a:endParaRPr lang="ru-RU" dirty="0"/>
          </a:p>
        </p:txBody>
      </p:sp>
      <p:sp>
        <p:nvSpPr>
          <p:cNvPr id="5" name="Нижний колонтитул 4">
            <a:extLst>
              <a:ext uri="{FF2B5EF4-FFF2-40B4-BE49-F238E27FC236}">
                <a16:creationId xmlns:a16="http://schemas.microsoft.com/office/drawing/2014/main" id="{E0D1B86A-ECD5-49EA-9BB5-B06658EAF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Condensed" panose="02000000000000000000" pitchFamily="2" charset="0"/>
                <a:ea typeface="Roboto Condensed" panose="02000000000000000000" pitchFamily="2" charset="0"/>
              </a:defRPr>
            </a:lvl1pPr>
          </a:lstStyle>
          <a:p>
            <a:endParaRPr lang="ru-RU" dirty="0"/>
          </a:p>
        </p:txBody>
      </p:sp>
    </p:spTree>
    <p:extLst>
      <p:ext uri="{BB962C8B-B14F-4D97-AF65-F5344CB8AC3E}">
        <p14:creationId xmlns:p14="http://schemas.microsoft.com/office/powerpoint/2010/main" val="2262663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6" r:id="rId7"/>
    <p:sldLayoutId id="2147483664" r:id="rId8"/>
    <p:sldLayoutId id="2147483665" r:id="rId9"/>
  </p:sldLayoutIdLst>
  <p:hf hdr="0" ftr="0" dt="0"/>
  <p:txStyles>
    <p:titleStyle>
      <a:lvl1pPr algn="l" defTabSz="914400" rtl="0" eaLnBrk="1" latinLnBrk="0" hangingPunct="1">
        <a:lnSpc>
          <a:spcPct val="90000"/>
        </a:lnSpc>
        <a:spcBef>
          <a:spcPct val="0"/>
        </a:spcBef>
        <a:buNone/>
        <a:defRPr sz="4800" kern="1200">
          <a:solidFill>
            <a:schemeClr val="tx1"/>
          </a:solidFill>
          <a:latin typeface="Bender" panose="02000803030000020004" pitchFamily="50" charset="-5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Прямоугольник 38">
            <a:extLst>
              <a:ext uri="{FF2B5EF4-FFF2-40B4-BE49-F238E27FC236}">
                <a16:creationId xmlns:a16="http://schemas.microsoft.com/office/drawing/2014/main" id="{79953CE6-AE45-4433-8CF8-2D6ABA1872CB}"/>
              </a:ext>
            </a:extLst>
          </p:cNvPr>
          <p:cNvSpPr/>
          <p:nvPr/>
        </p:nvSpPr>
        <p:spPr>
          <a:xfrm rot="2798049" flipH="1">
            <a:off x="8418446" y="-825698"/>
            <a:ext cx="228732" cy="107189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C24F686D-FF88-4AF6-A889-D9896412D51C}"/>
              </a:ext>
            </a:extLst>
          </p:cNvPr>
          <p:cNvSpPr/>
          <p:nvPr/>
        </p:nvSpPr>
        <p:spPr>
          <a:xfrm rot="2798049" flipH="1">
            <a:off x="8665441" y="-599670"/>
            <a:ext cx="228732" cy="107189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14">
            <a:extLst>
              <a:ext uri="{FF2B5EF4-FFF2-40B4-BE49-F238E27FC236}">
                <a16:creationId xmlns:a16="http://schemas.microsoft.com/office/drawing/2014/main" id="{D0CDC15C-352B-41CD-A9BC-D11EB1B7B032}"/>
              </a:ext>
            </a:extLst>
          </p:cNvPr>
          <p:cNvSpPr/>
          <p:nvPr/>
        </p:nvSpPr>
        <p:spPr>
          <a:xfrm>
            <a:off x="10131972" y="5733393"/>
            <a:ext cx="2060028" cy="369332"/>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D1C4FE95-4A77-4278-842C-00571E873C34}"/>
              </a:ext>
            </a:extLst>
          </p:cNvPr>
          <p:cNvSpPr/>
          <p:nvPr/>
        </p:nvSpPr>
        <p:spPr>
          <a:xfrm>
            <a:off x="10131973" y="5244662"/>
            <a:ext cx="2060028" cy="369332"/>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8ABAEB2C-CEE8-4969-9840-E612E89237BF}"/>
              </a:ext>
            </a:extLst>
          </p:cNvPr>
          <p:cNvSpPr>
            <a:spLocks noGrp="1"/>
          </p:cNvSpPr>
          <p:nvPr>
            <p:ph type="ctrTitle"/>
          </p:nvPr>
        </p:nvSpPr>
        <p:spPr>
          <a:xfrm>
            <a:off x="4172614" y="2192725"/>
            <a:ext cx="7651543" cy="757130"/>
          </a:xfrm>
        </p:spPr>
        <p:txBody>
          <a:bodyPr anchor="ctr" anchorCtr="0">
            <a:spAutoFit/>
          </a:bodyPr>
          <a:lstStyle/>
          <a:p>
            <a:r>
              <a:rPr lang="ru-RU" dirty="0"/>
              <a:t>Олег Блохин</a:t>
            </a:r>
          </a:p>
        </p:txBody>
      </p:sp>
      <p:pic>
        <p:nvPicPr>
          <p:cNvPr id="5" name="Рисунок 4">
            <a:extLst>
              <a:ext uri="{FF2B5EF4-FFF2-40B4-BE49-F238E27FC236}">
                <a16:creationId xmlns:a16="http://schemas.microsoft.com/office/drawing/2014/main" id="{333529C6-ADC5-4F7D-AC27-C496FE3AF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998" y="996548"/>
            <a:ext cx="2669616" cy="3143416"/>
          </a:xfrm>
          <a:prstGeom prst="rect">
            <a:avLst/>
          </a:prstGeom>
        </p:spPr>
      </p:pic>
      <p:sp>
        <p:nvSpPr>
          <p:cNvPr id="6" name="TextBox 5">
            <a:extLst>
              <a:ext uri="{FF2B5EF4-FFF2-40B4-BE49-F238E27FC236}">
                <a16:creationId xmlns:a16="http://schemas.microsoft.com/office/drawing/2014/main" id="{A12F6AB9-F7A4-4B84-860D-40214CAF63E5}"/>
              </a:ext>
            </a:extLst>
          </p:cNvPr>
          <p:cNvSpPr txBox="1"/>
          <p:nvPr/>
        </p:nvSpPr>
        <p:spPr>
          <a:xfrm>
            <a:off x="8258202" y="5244662"/>
            <a:ext cx="1873770" cy="369332"/>
          </a:xfrm>
          <a:prstGeom prst="rect">
            <a:avLst/>
          </a:prstGeom>
          <a:noFill/>
        </p:spPr>
        <p:txBody>
          <a:bodyPr wrap="square" rtlCol="0">
            <a:spAutoFit/>
          </a:bodyPr>
          <a:lstStyle/>
          <a:p>
            <a:r>
              <a:rPr lang="ru-RU" dirty="0">
                <a:latin typeface="Roboto Condensed" panose="02000000000000000000" pitchFamily="2" charset="0"/>
                <a:ea typeface="Roboto Condensed" panose="02000000000000000000" pitchFamily="2" charset="0"/>
              </a:rPr>
              <a:t>Работу выполнил</a:t>
            </a:r>
          </a:p>
        </p:txBody>
      </p:sp>
      <p:sp>
        <p:nvSpPr>
          <p:cNvPr id="7" name="TextBox 6">
            <a:extLst>
              <a:ext uri="{FF2B5EF4-FFF2-40B4-BE49-F238E27FC236}">
                <a16:creationId xmlns:a16="http://schemas.microsoft.com/office/drawing/2014/main" id="{EAB36A72-C27D-4851-AC5A-DEFCE73DCC62}"/>
              </a:ext>
            </a:extLst>
          </p:cNvPr>
          <p:cNvSpPr txBox="1"/>
          <p:nvPr/>
        </p:nvSpPr>
        <p:spPr>
          <a:xfrm>
            <a:off x="8258202" y="5733393"/>
            <a:ext cx="1814920" cy="369332"/>
          </a:xfrm>
          <a:prstGeom prst="rect">
            <a:avLst/>
          </a:prstGeom>
          <a:noFill/>
        </p:spPr>
        <p:txBody>
          <a:bodyPr wrap="none" rtlCol="0">
            <a:spAutoFit/>
          </a:bodyPr>
          <a:lstStyle/>
          <a:p>
            <a:r>
              <a:rPr lang="ru-RU" dirty="0"/>
              <a:t>Работу проверил</a:t>
            </a:r>
          </a:p>
        </p:txBody>
      </p:sp>
      <p:sp>
        <p:nvSpPr>
          <p:cNvPr id="12" name="TextBox 11">
            <a:extLst>
              <a:ext uri="{FF2B5EF4-FFF2-40B4-BE49-F238E27FC236}">
                <a16:creationId xmlns:a16="http://schemas.microsoft.com/office/drawing/2014/main" id="{D61C7BDB-AB07-46F7-95B3-E887DC3FF24E}"/>
              </a:ext>
            </a:extLst>
          </p:cNvPr>
          <p:cNvSpPr txBox="1"/>
          <p:nvPr/>
        </p:nvSpPr>
        <p:spPr>
          <a:xfrm>
            <a:off x="10131972" y="5244662"/>
            <a:ext cx="2060028" cy="369332"/>
          </a:xfrm>
          <a:prstGeom prst="rect">
            <a:avLst/>
          </a:prstGeom>
          <a:noFill/>
        </p:spPr>
        <p:txBody>
          <a:bodyPr wrap="square" rtlCol="0">
            <a:spAutoFit/>
          </a:bodyPr>
          <a:lstStyle/>
          <a:p>
            <a:r>
              <a:rPr lang="ru-RU" dirty="0">
                <a:latin typeface="Roboto Condensed" panose="02000000000000000000" pitchFamily="2" charset="0"/>
                <a:ea typeface="Roboto Condensed" panose="02000000000000000000" pitchFamily="2" charset="0"/>
              </a:rPr>
              <a:t>Чайковский Н. О.</a:t>
            </a:r>
          </a:p>
        </p:txBody>
      </p:sp>
      <p:sp>
        <p:nvSpPr>
          <p:cNvPr id="14" name="TextBox 13">
            <a:extLst>
              <a:ext uri="{FF2B5EF4-FFF2-40B4-BE49-F238E27FC236}">
                <a16:creationId xmlns:a16="http://schemas.microsoft.com/office/drawing/2014/main" id="{412110B9-2C64-480C-B373-B67DF6BA6228}"/>
              </a:ext>
            </a:extLst>
          </p:cNvPr>
          <p:cNvSpPr txBox="1"/>
          <p:nvPr/>
        </p:nvSpPr>
        <p:spPr>
          <a:xfrm>
            <a:off x="10131972" y="5733393"/>
            <a:ext cx="2060028" cy="369332"/>
          </a:xfrm>
          <a:prstGeom prst="rect">
            <a:avLst/>
          </a:prstGeom>
          <a:noFill/>
        </p:spPr>
        <p:txBody>
          <a:bodyPr wrap="square">
            <a:spAutoFit/>
          </a:bodyPr>
          <a:lstStyle/>
          <a:p>
            <a:r>
              <a:rPr lang="ru-RU" dirty="0"/>
              <a:t>Горбачёв М. Б.</a:t>
            </a:r>
          </a:p>
        </p:txBody>
      </p:sp>
      <p:sp>
        <p:nvSpPr>
          <p:cNvPr id="35" name="Прямоугольник 34">
            <a:extLst>
              <a:ext uri="{FF2B5EF4-FFF2-40B4-BE49-F238E27FC236}">
                <a16:creationId xmlns:a16="http://schemas.microsoft.com/office/drawing/2014/main" id="{6F9A6360-257B-4416-9B96-559BA19DED5C}"/>
              </a:ext>
            </a:extLst>
          </p:cNvPr>
          <p:cNvSpPr/>
          <p:nvPr/>
        </p:nvSpPr>
        <p:spPr>
          <a:xfrm>
            <a:off x="10131972" y="6222124"/>
            <a:ext cx="2060029" cy="369333"/>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a:solidFill>
                  <a:schemeClr val="tx1"/>
                </a:solidFill>
              </a:rPr>
              <a:t>ИН-К-0-Д-2020-2-1</a:t>
            </a:r>
          </a:p>
        </p:txBody>
      </p:sp>
    </p:spTree>
    <p:extLst>
      <p:ext uri="{BB962C8B-B14F-4D97-AF65-F5344CB8AC3E}">
        <p14:creationId xmlns:p14="http://schemas.microsoft.com/office/powerpoint/2010/main" val="429475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47ECA-FDB1-45AB-8080-0DDBC2980251}"/>
              </a:ext>
            </a:extLst>
          </p:cNvPr>
          <p:cNvSpPr>
            <a:spLocks noGrp="1"/>
          </p:cNvSpPr>
          <p:nvPr>
            <p:ph type="title"/>
          </p:nvPr>
        </p:nvSpPr>
        <p:spPr/>
        <p:txBody>
          <a:bodyPr/>
          <a:lstStyle/>
          <a:p>
            <a:r>
              <a:rPr lang="ru-RU" dirty="0"/>
              <a:t>Тренерская карьера</a:t>
            </a:r>
          </a:p>
        </p:txBody>
      </p:sp>
      <p:sp>
        <p:nvSpPr>
          <p:cNvPr id="3" name="Объект 2">
            <a:extLst>
              <a:ext uri="{FF2B5EF4-FFF2-40B4-BE49-F238E27FC236}">
                <a16:creationId xmlns:a16="http://schemas.microsoft.com/office/drawing/2014/main" id="{4FD1FE07-1588-44E5-82D5-A13C389FEABC}"/>
              </a:ext>
            </a:extLst>
          </p:cNvPr>
          <p:cNvSpPr>
            <a:spLocks noGrp="1"/>
          </p:cNvSpPr>
          <p:nvPr>
            <p:ph idx="1"/>
          </p:nvPr>
        </p:nvSpPr>
        <p:spPr>
          <a:xfrm>
            <a:off x="838200" y="1825624"/>
            <a:ext cx="10515600" cy="4005199"/>
          </a:xfrm>
        </p:spPr>
        <p:txBody>
          <a:bodyPr/>
          <a:lstStyle/>
          <a:p>
            <a:pPr marL="0" indent="0">
              <a:buNone/>
            </a:pPr>
            <a:r>
              <a:rPr lang="ru-RU" sz="2400" dirty="0"/>
              <a:t>После окончания карьеры футболиста Блохин работал главным тренером греческих клубов.</a:t>
            </a:r>
          </a:p>
          <a:p>
            <a:pPr marL="0" indent="0">
              <a:buNone/>
            </a:pPr>
            <a:r>
              <a:rPr lang="ru-RU" sz="2400" dirty="0"/>
              <a:t>В 1990 году возглавил одну из ведущих команд Греции «</a:t>
            </a:r>
            <a:r>
              <a:rPr lang="ru-RU" sz="2400" dirty="0" err="1"/>
              <a:t>Олимпиакос</a:t>
            </a:r>
            <a:r>
              <a:rPr lang="ru-RU" sz="2400" dirty="0"/>
              <a:t>». Заручившись поддержкой руководства, пригласил в команду 3-х легионеров из СССР — Олега Протасова, Геннадия Литовченко и Юрия Савичева. Вместе с командой дважды был серебряным призёром чемпионата Греции, а в сезоне 1991/92 взял Кубок Греции. 25 января 1993 года был уволен с поста главного тренера команды после ничьей с «</a:t>
            </a:r>
            <a:r>
              <a:rPr lang="ru-RU" sz="2400" dirty="0" err="1"/>
              <a:t>Эдессаикосом</a:t>
            </a:r>
            <a:r>
              <a:rPr lang="ru-RU" sz="2400" dirty="0"/>
              <a:t>», хотя игроки и болельщики клуба были против этого решения.</a:t>
            </a:r>
          </a:p>
          <a:p>
            <a:pPr marL="0" indent="0">
              <a:buNone/>
            </a:pPr>
            <a:r>
              <a:rPr lang="ru-RU" sz="2400" dirty="0"/>
              <a:t>3 февраля 1993 назначен главным тренером клуба ПАОК. Контракт был заключён на 2,5 года.</a:t>
            </a:r>
          </a:p>
        </p:txBody>
      </p:sp>
    </p:spTree>
    <p:extLst>
      <p:ext uri="{BB962C8B-B14F-4D97-AF65-F5344CB8AC3E}">
        <p14:creationId xmlns:p14="http://schemas.microsoft.com/office/powerpoint/2010/main" val="320098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47ECA-FDB1-45AB-8080-0DDBC2980251}"/>
              </a:ext>
            </a:extLst>
          </p:cNvPr>
          <p:cNvSpPr>
            <a:spLocks noGrp="1"/>
          </p:cNvSpPr>
          <p:nvPr>
            <p:ph type="title"/>
          </p:nvPr>
        </p:nvSpPr>
        <p:spPr/>
        <p:txBody>
          <a:bodyPr/>
          <a:lstStyle/>
          <a:p>
            <a:r>
              <a:rPr lang="ru-RU" dirty="0"/>
              <a:t>Тренерская карьера</a:t>
            </a:r>
          </a:p>
        </p:txBody>
      </p:sp>
      <p:sp>
        <p:nvSpPr>
          <p:cNvPr id="3" name="Объект 2">
            <a:extLst>
              <a:ext uri="{FF2B5EF4-FFF2-40B4-BE49-F238E27FC236}">
                <a16:creationId xmlns:a16="http://schemas.microsoft.com/office/drawing/2014/main" id="{4FD1FE07-1588-44E5-82D5-A13C389FEABC}"/>
              </a:ext>
            </a:extLst>
          </p:cNvPr>
          <p:cNvSpPr>
            <a:spLocks noGrp="1"/>
          </p:cNvSpPr>
          <p:nvPr>
            <p:ph idx="1"/>
          </p:nvPr>
        </p:nvSpPr>
        <p:spPr>
          <a:xfrm>
            <a:off x="838200" y="1825624"/>
            <a:ext cx="10515600" cy="4669996"/>
          </a:xfrm>
        </p:spPr>
        <p:txBody>
          <a:bodyPr/>
          <a:lstStyle/>
          <a:p>
            <a:pPr marL="0" indent="0">
              <a:buNone/>
            </a:pPr>
            <a:r>
              <a:rPr lang="ru-RU" sz="2400" dirty="0"/>
              <a:t>В сентябре 2003 года стал главным тренером национальной сборной Украины. Под его руководством сборная Украины впервые своей истории успешно прошла отборочный этап крупного международного турнира — чемпионата мира по футболу 2006 года в Германии, причём путёвку в Германию завоевала раньше всех остальных европейских команд. Сборная Украины, впервые участвовавшая в финальных стадиях ЧМ, дошла до ¼ финала — это наивысшее достижение украинцев.</a:t>
            </a:r>
          </a:p>
          <a:p>
            <a:pPr marL="0" indent="0">
              <a:buNone/>
            </a:pPr>
            <a:r>
              <a:rPr lang="ru-RU" sz="2400" dirty="0"/>
              <a:t>В начале декабря 2007 года Блохин подал на увольнение с поста тренера сборной. </a:t>
            </a:r>
          </a:p>
          <a:p>
            <a:pPr marL="0" indent="0">
              <a:buNone/>
            </a:pPr>
            <a:r>
              <a:rPr lang="ru-RU" sz="2400" dirty="0"/>
              <a:t>Через несколько дней после увольнения с поста главного тренера сборной Украины Блохин стал главным тренером футбольного клуба «Москва». В чемпионате России 2008 года «Москва» заняла 9-е место. 26 ноября 2008 года договор Блохина с «Москвой» был расторгнут по обоюдному согласию сторон.</a:t>
            </a:r>
          </a:p>
        </p:txBody>
      </p:sp>
    </p:spTree>
    <p:extLst>
      <p:ext uri="{BB962C8B-B14F-4D97-AF65-F5344CB8AC3E}">
        <p14:creationId xmlns:p14="http://schemas.microsoft.com/office/powerpoint/2010/main" val="304921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47ECA-FDB1-45AB-8080-0DDBC2980251}"/>
              </a:ext>
            </a:extLst>
          </p:cNvPr>
          <p:cNvSpPr>
            <a:spLocks noGrp="1"/>
          </p:cNvSpPr>
          <p:nvPr>
            <p:ph type="title"/>
          </p:nvPr>
        </p:nvSpPr>
        <p:spPr/>
        <p:txBody>
          <a:bodyPr/>
          <a:lstStyle/>
          <a:p>
            <a:r>
              <a:rPr lang="ru-RU" dirty="0"/>
              <a:t>Тренерская карьера</a:t>
            </a:r>
          </a:p>
        </p:txBody>
      </p:sp>
      <p:sp>
        <p:nvSpPr>
          <p:cNvPr id="3" name="Объект 2">
            <a:extLst>
              <a:ext uri="{FF2B5EF4-FFF2-40B4-BE49-F238E27FC236}">
                <a16:creationId xmlns:a16="http://schemas.microsoft.com/office/drawing/2014/main" id="{4FD1FE07-1588-44E5-82D5-A13C389FEABC}"/>
              </a:ext>
            </a:extLst>
          </p:cNvPr>
          <p:cNvSpPr>
            <a:spLocks noGrp="1"/>
          </p:cNvSpPr>
          <p:nvPr>
            <p:ph idx="1"/>
          </p:nvPr>
        </p:nvSpPr>
        <p:spPr>
          <a:xfrm>
            <a:off x="838200" y="1825624"/>
            <a:ext cx="10515600" cy="4669996"/>
          </a:xfrm>
        </p:spPr>
        <p:txBody>
          <a:bodyPr/>
          <a:lstStyle/>
          <a:p>
            <a:pPr marL="0" indent="0">
              <a:buNone/>
            </a:pPr>
            <a:r>
              <a:rPr lang="ru-RU" sz="2400" dirty="0"/>
              <a:t>В сентябре 2003 года стал главным тренером национальной сборной Украины. Под его руководством сборная Украины впервые своей истории успешно прошла отборочный этап крупного международного турнира — чемпионата мира по футболу 2006 года в Германии, причём путёвку в Германию завоевала раньше всех остальных европейских команд. Сборная Украины, впервые участвовавшая в финальных стадиях ЧМ, дошла до ¼ финала — это наивысшее достижение украинцев.</a:t>
            </a:r>
          </a:p>
          <a:p>
            <a:pPr marL="0" indent="0">
              <a:buNone/>
            </a:pPr>
            <a:r>
              <a:rPr lang="ru-RU" sz="2400" dirty="0"/>
              <a:t>В начале декабря 2007 года Блохин подал на увольнение с поста тренера сборной. </a:t>
            </a:r>
          </a:p>
          <a:p>
            <a:pPr marL="0" indent="0">
              <a:buNone/>
            </a:pPr>
            <a:r>
              <a:rPr lang="ru-RU" sz="2400" dirty="0"/>
              <a:t>Через несколько дней после увольнения, Блохин стал главным тренером футбольного клуба «Москва». В чемпионате России 2008 года «Москва» заняла 9-е место. 26 ноября 2008 года договор Блохина с «Москвой» был расторгнут по обоюдному согласию сторон.</a:t>
            </a:r>
          </a:p>
        </p:txBody>
      </p:sp>
    </p:spTree>
    <p:extLst>
      <p:ext uri="{BB962C8B-B14F-4D97-AF65-F5344CB8AC3E}">
        <p14:creationId xmlns:p14="http://schemas.microsoft.com/office/powerpoint/2010/main" val="275130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47ECA-FDB1-45AB-8080-0DDBC2980251}"/>
              </a:ext>
            </a:extLst>
          </p:cNvPr>
          <p:cNvSpPr>
            <a:spLocks noGrp="1"/>
          </p:cNvSpPr>
          <p:nvPr>
            <p:ph type="title"/>
          </p:nvPr>
        </p:nvSpPr>
        <p:spPr/>
        <p:txBody>
          <a:bodyPr/>
          <a:lstStyle/>
          <a:p>
            <a:r>
              <a:rPr lang="ru-RU" dirty="0"/>
              <a:t>Тренерская карьера</a:t>
            </a:r>
          </a:p>
        </p:txBody>
      </p:sp>
      <p:sp>
        <p:nvSpPr>
          <p:cNvPr id="3" name="Объект 2">
            <a:extLst>
              <a:ext uri="{FF2B5EF4-FFF2-40B4-BE49-F238E27FC236}">
                <a16:creationId xmlns:a16="http://schemas.microsoft.com/office/drawing/2014/main" id="{4FD1FE07-1588-44E5-82D5-A13C389FEABC}"/>
              </a:ext>
            </a:extLst>
          </p:cNvPr>
          <p:cNvSpPr>
            <a:spLocks noGrp="1"/>
          </p:cNvSpPr>
          <p:nvPr>
            <p:ph idx="1"/>
          </p:nvPr>
        </p:nvSpPr>
        <p:spPr>
          <a:xfrm>
            <a:off x="838200" y="1825624"/>
            <a:ext cx="10515600" cy="4874155"/>
          </a:xfrm>
        </p:spPr>
        <p:txBody>
          <a:bodyPr/>
          <a:lstStyle/>
          <a:p>
            <a:pPr marL="0" indent="0">
              <a:buNone/>
            </a:pPr>
            <a:r>
              <a:rPr lang="ru-RU" sz="2400" dirty="0"/>
              <a:t>25 сентября 2012 года, после отставки Юрия </a:t>
            </a:r>
            <a:r>
              <a:rPr lang="ru-RU" sz="2400" dirty="0" err="1"/>
              <a:t>Сёмина</a:t>
            </a:r>
            <a:r>
              <a:rPr lang="ru-RU" sz="2400" dirty="0"/>
              <a:t> был впервые назначен на пост главного тренера киевского «Динамо». 28 сентября 2012 года дебютировал в качестве тренера «Динамо», в десятом туре Чемпионата Украины, против луганской «Зари». Дебют получился успешным: «киевляне» победили 1:0, единственный мяч забил </a:t>
            </a:r>
            <a:r>
              <a:rPr lang="ru-RU" sz="2400" dirty="0" err="1"/>
              <a:t>Раффаэль</a:t>
            </a:r>
            <a:r>
              <a:rPr lang="ru-RU" sz="2400" dirty="0"/>
              <a:t>.</a:t>
            </a:r>
          </a:p>
          <a:p>
            <a:pPr marL="0" indent="0">
              <a:buNone/>
            </a:pPr>
            <a:r>
              <a:rPr lang="ru-RU" sz="2400" dirty="0"/>
              <a:t>Вскоре после прихода в «Динамо» Блохина госпитализировали с гипертоническим кризом — причиной оказался тромб, почти полностью перекрывший сонную артерию. На второй день госпитализации тромб удалили с помощью малоинвазивной хирургии. В период больничного Блохина обязанности главного тренера сборной исполнял Андрей </a:t>
            </a:r>
            <a:r>
              <a:rPr lang="ru-RU" sz="2400" dirty="0" err="1"/>
              <a:t>Баль</a:t>
            </a:r>
            <a:r>
              <a:rPr lang="ru-RU" sz="2400" dirty="0"/>
              <a:t>, под руководством которого она потеряла 5 очков из 6 в двух матчах: ничья с Молдавией и проигрыш Черногории. В «Динамо» главного тренера подменил Алексей Михайличенко, и результаты тоже не радовали: «Динамо» потеряло много очков в чемпионате и Лиге чемпионов.</a:t>
            </a:r>
          </a:p>
        </p:txBody>
      </p:sp>
    </p:spTree>
    <p:extLst>
      <p:ext uri="{BB962C8B-B14F-4D97-AF65-F5344CB8AC3E}">
        <p14:creationId xmlns:p14="http://schemas.microsoft.com/office/powerpoint/2010/main" val="343253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47ECA-FDB1-45AB-8080-0DDBC2980251}"/>
              </a:ext>
            </a:extLst>
          </p:cNvPr>
          <p:cNvSpPr>
            <a:spLocks noGrp="1"/>
          </p:cNvSpPr>
          <p:nvPr>
            <p:ph type="title"/>
          </p:nvPr>
        </p:nvSpPr>
        <p:spPr/>
        <p:txBody>
          <a:bodyPr/>
          <a:lstStyle/>
          <a:p>
            <a:r>
              <a:rPr lang="ru-RU" dirty="0"/>
              <a:t>Тренерская карьера</a:t>
            </a:r>
          </a:p>
        </p:txBody>
      </p:sp>
      <p:sp>
        <p:nvSpPr>
          <p:cNvPr id="3" name="Объект 2">
            <a:extLst>
              <a:ext uri="{FF2B5EF4-FFF2-40B4-BE49-F238E27FC236}">
                <a16:creationId xmlns:a16="http://schemas.microsoft.com/office/drawing/2014/main" id="{4FD1FE07-1588-44E5-82D5-A13C389FEABC}"/>
              </a:ext>
            </a:extLst>
          </p:cNvPr>
          <p:cNvSpPr>
            <a:spLocks noGrp="1"/>
          </p:cNvSpPr>
          <p:nvPr>
            <p:ph idx="1"/>
          </p:nvPr>
        </p:nvSpPr>
        <p:spPr>
          <a:xfrm>
            <a:off x="838200" y="1825624"/>
            <a:ext cx="10515600" cy="3544560"/>
          </a:xfrm>
        </p:spPr>
        <p:txBody>
          <a:bodyPr/>
          <a:lstStyle/>
          <a:p>
            <a:pPr marL="0" indent="0">
              <a:buNone/>
            </a:pPr>
            <a:r>
              <a:rPr lang="ru-RU" sz="2400" dirty="0"/>
              <a:t>3 ноября Блохин впервые после операции смотрел матч на стадионе («Динамо» — «Таврия»); на тренерской скамейке врачи ему ещё не разрешили быть, и он смотрел его из ложи стадиона. В перерыве, прямо перед которым «Динамо» повело 1:0, Блохин спустился в раздевалку, поговорил с игроками. На тренерской скамейке Блохина по-прежнему заменял Алексей Михайличенко, он же и давал послематчевую пресс-конференцию.</a:t>
            </a:r>
          </a:p>
          <a:p>
            <a:pPr marL="0" indent="0">
              <a:buNone/>
            </a:pPr>
            <a:r>
              <a:rPr lang="ru-RU" sz="2400" dirty="0"/>
              <a:t>К матчу 21 ноября с ПСЖ в Лиге чемпионов (поражение 0:2), проходившему в Киеве, врачи разрешили Блохину находиться на тренерской скамейке, чем он и воспользовался. Он же проводил предматчевую и послематчевую пресс-конференции.</a:t>
            </a:r>
          </a:p>
        </p:txBody>
      </p:sp>
    </p:spTree>
    <p:extLst>
      <p:ext uri="{BB962C8B-B14F-4D97-AF65-F5344CB8AC3E}">
        <p14:creationId xmlns:p14="http://schemas.microsoft.com/office/powerpoint/2010/main" val="265291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47ECA-FDB1-45AB-8080-0DDBC2980251}"/>
              </a:ext>
            </a:extLst>
          </p:cNvPr>
          <p:cNvSpPr>
            <a:spLocks noGrp="1"/>
          </p:cNvSpPr>
          <p:nvPr>
            <p:ph type="title"/>
          </p:nvPr>
        </p:nvSpPr>
        <p:spPr/>
        <p:txBody>
          <a:bodyPr/>
          <a:lstStyle/>
          <a:p>
            <a:r>
              <a:rPr lang="ru-RU" dirty="0"/>
              <a:t>Тренерская карьера</a:t>
            </a:r>
          </a:p>
        </p:txBody>
      </p:sp>
      <p:sp>
        <p:nvSpPr>
          <p:cNvPr id="3" name="Объект 2">
            <a:extLst>
              <a:ext uri="{FF2B5EF4-FFF2-40B4-BE49-F238E27FC236}">
                <a16:creationId xmlns:a16="http://schemas.microsoft.com/office/drawing/2014/main" id="{4FD1FE07-1588-44E5-82D5-A13C389FEABC}"/>
              </a:ext>
            </a:extLst>
          </p:cNvPr>
          <p:cNvSpPr>
            <a:spLocks noGrp="1"/>
          </p:cNvSpPr>
          <p:nvPr>
            <p:ph idx="1"/>
          </p:nvPr>
        </p:nvSpPr>
        <p:spPr>
          <a:xfrm>
            <a:off x="838200" y="1825624"/>
            <a:ext cx="10515600" cy="4541756"/>
          </a:xfrm>
        </p:spPr>
        <p:txBody>
          <a:bodyPr/>
          <a:lstStyle/>
          <a:p>
            <a:pPr marL="0" indent="0">
              <a:buNone/>
            </a:pPr>
            <a:r>
              <a:rPr lang="ru-RU" sz="2400" dirty="0"/>
              <a:t>За время его тренерской работы у клуба, «Динамо» впервые не смогло занять даже второе место в чемпионате Украины, заняв третью строчку в сезоне 2012/13. За полтора года работы, Олег Блохин не сумел выиграть ни одного трофея, набрав в чемпионате Украины лишь 63 % возможных очков, что является 2-м результатом «снизу» среди тренеров киевского «Динамо» за время независимой Украины. Также, Блохин поставил антирекорд по количеству поражений в чемпионате, тренируя «Динамо» — 12 поражений в 44 матчах. При этом, предыдущий антирекорд принадлежал Йожефу Сабо, потерпевшему 10 поражений в 117 матчах.</a:t>
            </a:r>
          </a:p>
          <a:p>
            <a:pPr marL="0" indent="0">
              <a:buNone/>
            </a:pPr>
            <a:r>
              <a:rPr lang="ru-RU" sz="2400" dirty="0"/>
              <a:t>16 апреля 2014 года, сразу после матча чемпионата Украины против донецкого «Шахтёра», проигранного в Киеве со счётом 0:2, Олег Блохин был уволен с поста главного тренера «Динамо» за неудовлетворительные результаты, показанные командой под его руководством.</a:t>
            </a:r>
          </a:p>
        </p:txBody>
      </p:sp>
    </p:spTree>
    <p:extLst>
      <p:ext uri="{BB962C8B-B14F-4D97-AF65-F5344CB8AC3E}">
        <p14:creationId xmlns:p14="http://schemas.microsoft.com/office/powerpoint/2010/main" val="379452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47ECA-FDB1-45AB-8080-0DDBC2980251}"/>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4FD1FE07-1588-44E5-82D5-A13C389FEABC}"/>
              </a:ext>
            </a:extLst>
          </p:cNvPr>
          <p:cNvSpPr>
            <a:spLocks noGrp="1"/>
          </p:cNvSpPr>
          <p:nvPr>
            <p:ph idx="1"/>
          </p:nvPr>
        </p:nvSpPr>
        <p:spPr>
          <a:xfrm>
            <a:off x="838200" y="3305103"/>
            <a:ext cx="10515600" cy="1255728"/>
          </a:xfrm>
        </p:spPr>
        <p:txBody>
          <a:bodyPr/>
          <a:lstStyle/>
          <a:p>
            <a:pPr marL="0" indent="0">
              <a:buNone/>
            </a:pPr>
            <a:r>
              <a:rPr lang="ru-RU" dirty="0"/>
              <a:t>Олег Блохин несомненно был гениальным футболистом, но в качестве тренера его карьера не сложилась. Что не умаляет его заслуг перед таким видом спорта как футбол.</a:t>
            </a:r>
          </a:p>
        </p:txBody>
      </p:sp>
    </p:spTree>
    <p:extLst>
      <p:ext uri="{BB962C8B-B14F-4D97-AF65-F5344CB8AC3E}">
        <p14:creationId xmlns:p14="http://schemas.microsoft.com/office/powerpoint/2010/main" val="202174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B773C1-312A-4BB6-BA5B-EEA55C41233B}"/>
              </a:ext>
            </a:extLst>
          </p:cNvPr>
          <p:cNvSpPr>
            <a:spLocks noGrp="1"/>
          </p:cNvSpPr>
          <p:nvPr>
            <p:ph type="title"/>
          </p:nvPr>
        </p:nvSpPr>
        <p:spPr/>
        <p:txBody>
          <a:bodyPr/>
          <a:lstStyle/>
          <a:p>
            <a:r>
              <a:rPr lang="ru-RU" dirty="0"/>
              <a:t>Личность</a:t>
            </a:r>
          </a:p>
        </p:txBody>
      </p:sp>
      <p:sp>
        <p:nvSpPr>
          <p:cNvPr id="3" name="Объект 2">
            <a:extLst>
              <a:ext uri="{FF2B5EF4-FFF2-40B4-BE49-F238E27FC236}">
                <a16:creationId xmlns:a16="http://schemas.microsoft.com/office/drawing/2014/main" id="{28C68F46-CEFE-43B2-957F-C9C7F08EED7B}"/>
              </a:ext>
            </a:extLst>
          </p:cNvPr>
          <p:cNvSpPr>
            <a:spLocks noGrp="1"/>
          </p:cNvSpPr>
          <p:nvPr>
            <p:ph idx="1"/>
          </p:nvPr>
        </p:nvSpPr>
        <p:spPr>
          <a:xfrm>
            <a:off x="838200" y="1825624"/>
            <a:ext cx="10515600" cy="4874155"/>
          </a:xfrm>
        </p:spPr>
        <p:txBody>
          <a:bodyPr/>
          <a:lstStyle/>
          <a:p>
            <a:pPr marL="0" indent="0">
              <a:buNone/>
            </a:pPr>
            <a:r>
              <a:rPr lang="ru-RU" sz="2400" dirty="0">
                <a:solidFill>
                  <a:srgbClr val="FF0000"/>
                </a:solidFill>
              </a:rPr>
              <a:t>Олег Владимирович Блохин </a:t>
            </a:r>
            <a:r>
              <a:rPr lang="ru-RU" sz="2400" dirty="0"/>
              <a:t>— родился 5 ноября 1952 в Киеве. Советский и украинский футболист, нападающий и футбольный тренер, обладатель множества рекордов советского футбола.</a:t>
            </a:r>
          </a:p>
          <a:p>
            <a:pPr marL="0" indent="0">
              <a:buNone/>
            </a:pPr>
            <a:r>
              <a:rPr lang="ru-RU" sz="2400" dirty="0"/>
              <a:t>Один из лучших футболистов в истории советского футбола. Обладатель «Золотого мяча». Мастер спорта международного класса СССР, Заслуженный мастер спорта СССР, заслуженный тренер Украины. Семикратный чемпион СССР, пятикратный обладатель Кубка СССР, дважды обладатель Кубка Кубков УЕФА. Лучший футболист Украины за период 1954—2003 годов. Рекордсмен сборной СССР по футболу по количеству проведённых за неё игр и забитых голов. Один из трёх советских футболистов, удостаивавшихся «Золотого мяча». Первый советский футболист, преодолевший рубеж 200 голов в зачёт Клуба Григория Федотова, по состоянию на осень 2010 г. — единственный футболист, преодолевший рубеж 300 голов в зачёт Клуба Григория Федотова. Завершил карьеру футболиста в 1990 году.</a:t>
            </a:r>
          </a:p>
        </p:txBody>
      </p:sp>
      <p:sp>
        <p:nvSpPr>
          <p:cNvPr id="4" name="Объект 2">
            <a:extLst>
              <a:ext uri="{FF2B5EF4-FFF2-40B4-BE49-F238E27FC236}">
                <a16:creationId xmlns:a16="http://schemas.microsoft.com/office/drawing/2014/main" id="{ED77795A-4F78-48D2-A47E-9D47E3469847}"/>
              </a:ext>
            </a:extLst>
          </p:cNvPr>
          <p:cNvSpPr txBox="1">
            <a:spLocks/>
          </p:cNvSpPr>
          <p:nvPr/>
        </p:nvSpPr>
        <p:spPr>
          <a:xfrm>
            <a:off x="838200" y="3081352"/>
            <a:ext cx="10515600"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ru-RU" dirty="0"/>
          </a:p>
        </p:txBody>
      </p:sp>
    </p:spTree>
    <p:extLst>
      <p:ext uri="{BB962C8B-B14F-4D97-AF65-F5344CB8AC3E}">
        <p14:creationId xmlns:p14="http://schemas.microsoft.com/office/powerpoint/2010/main" val="60276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926767-8C4E-4F1E-85C9-D60CEFFD23E8}"/>
              </a:ext>
            </a:extLst>
          </p:cNvPr>
          <p:cNvSpPr>
            <a:spLocks noGrp="1"/>
          </p:cNvSpPr>
          <p:nvPr>
            <p:ph type="title"/>
          </p:nvPr>
        </p:nvSpPr>
        <p:spPr/>
        <p:txBody>
          <a:bodyPr/>
          <a:lstStyle/>
          <a:p>
            <a:r>
              <a:rPr lang="ru-RU" dirty="0"/>
              <a:t>Ранние годы</a:t>
            </a:r>
          </a:p>
        </p:txBody>
      </p:sp>
      <p:sp>
        <p:nvSpPr>
          <p:cNvPr id="3" name="Объект 2">
            <a:extLst>
              <a:ext uri="{FF2B5EF4-FFF2-40B4-BE49-F238E27FC236}">
                <a16:creationId xmlns:a16="http://schemas.microsoft.com/office/drawing/2014/main" id="{6DA188E0-7489-4FCD-949D-2FAACFF53C3D}"/>
              </a:ext>
            </a:extLst>
          </p:cNvPr>
          <p:cNvSpPr>
            <a:spLocks noGrp="1"/>
          </p:cNvSpPr>
          <p:nvPr>
            <p:ph idx="1"/>
          </p:nvPr>
        </p:nvSpPr>
        <p:spPr>
          <a:xfrm>
            <a:off x="838200" y="1825624"/>
            <a:ext cx="10515600" cy="4209357"/>
          </a:xfrm>
        </p:spPr>
        <p:txBody>
          <a:bodyPr/>
          <a:lstStyle/>
          <a:p>
            <a:pPr marL="0" indent="0">
              <a:buNone/>
            </a:pPr>
            <a:r>
              <a:rPr lang="ru-RU" sz="2400" dirty="0"/>
              <a:t>Родился 5 ноября 1952 года в Киеве в спортивной семье. Мать, Екатерина Адаменко, была известной легкоатлеткой, отец работал в Киевском областном совете спортивного общества «Трудовые резервы».</a:t>
            </a:r>
          </a:p>
          <a:p>
            <a:pPr marL="0" indent="0">
              <a:buNone/>
            </a:pPr>
            <a:r>
              <a:rPr lang="ru-RU" sz="2400" dirty="0"/>
              <a:t>Футбольную карьеру начал в юношеской команде киевского «Динамо». Воспитанник школы «Динамо» Киев с 1962 года В 1969 году 16-летний Блохин пробежал стометровку за 11 секунд, что соответствовало нормативу первого разряда. Тренер знаменитого спринтера Валерия Борзова — В. В. Петровский — очень долго предлагал ему поменять футбол на спринт. Несмотря на хрупкое сложение, Блохина сразу отмечали за скорость движения и увлечённость в тренировках. Проигрывая многим в силовых элементах игры, Блохин при помощи своего талантливого тренера быстро нарабатывал технику владения мячом и постигал тактику игры. </a:t>
            </a:r>
          </a:p>
        </p:txBody>
      </p:sp>
    </p:spTree>
    <p:extLst>
      <p:ext uri="{BB962C8B-B14F-4D97-AF65-F5344CB8AC3E}">
        <p14:creationId xmlns:p14="http://schemas.microsoft.com/office/powerpoint/2010/main" val="50256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EB85E7-1FD5-4898-97B5-AB0AB169AF76}"/>
              </a:ext>
            </a:extLst>
          </p:cNvPr>
          <p:cNvSpPr>
            <a:spLocks noGrp="1"/>
          </p:cNvSpPr>
          <p:nvPr>
            <p:ph type="title"/>
          </p:nvPr>
        </p:nvSpPr>
        <p:spPr/>
        <p:txBody>
          <a:bodyPr/>
          <a:lstStyle/>
          <a:p>
            <a:r>
              <a:rPr lang="ru-RU" dirty="0"/>
              <a:t>Карьера</a:t>
            </a:r>
          </a:p>
        </p:txBody>
      </p:sp>
      <p:sp>
        <p:nvSpPr>
          <p:cNvPr id="3" name="Объект 2">
            <a:extLst>
              <a:ext uri="{FF2B5EF4-FFF2-40B4-BE49-F238E27FC236}">
                <a16:creationId xmlns:a16="http://schemas.microsoft.com/office/drawing/2014/main" id="{AF423446-12AA-41C8-A977-DE7C667E4D25}"/>
              </a:ext>
            </a:extLst>
          </p:cNvPr>
          <p:cNvSpPr>
            <a:spLocks noGrp="1"/>
          </p:cNvSpPr>
          <p:nvPr>
            <p:ph idx="1"/>
          </p:nvPr>
        </p:nvSpPr>
        <p:spPr>
          <a:xfrm>
            <a:off x="838200" y="1825624"/>
            <a:ext cx="10515600" cy="4669996"/>
          </a:xfrm>
        </p:spPr>
        <p:txBody>
          <a:bodyPr/>
          <a:lstStyle/>
          <a:p>
            <a:pPr marL="0" indent="0">
              <a:buNone/>
            </a:pPr>
            <a:r>
              <a:rPr lang="ru-RU" sz="2400" dirty="0"/>
              <a:t>За основную команду «Динамо» Блохин дебютировал 25 ноября 1969 на тбилисском стадионе «Локомотив», когда Виктор Маслов выпустил 17-летнего форварда в основе на игру против местного клуба.</a:t>
            </a:r>
          </a:p>
          <a:p>
            <a:pPr marL="0" indent="0">
              <a:buNone/>
            </a:pPr>
            <a:r>
              <a:rPr lang="ru-RU" sz="2400" dirty="0"/>
              <a:t>Играл в юношеской молодёжной, олимпийской сборных СССР. В 1972 году, на Олимпиаде в Мюнхене, сборная СССР разделила 3-4 места с командой ГДР. На турнире Блохин забил шесть мячей.</a:t>
            </a:r>
          </a:p>
          <a:p>
            <a:pPr marL="0" indent="0">
              <a:buNone/>
            </a:pPr>
            <a:r>
              <a:rPr lang="ru-RU" sz="2400" dirty="0"/>
              <a:t>Едва только закрепившись в основном составе своего клуба, Блохин уже в 1973 году был признан лучшим футболистом СССР. Это повторилось и в следующие два года. Киевское «Динамо» возглавлял тренерский «тандем» Валерий Лобановский — Олег Базилевич, Блохин быстро стал одним из лидеров команды. Блохин был универсальным игроком, часто играл не только на левом краю, но и в центре атаки. Однако, при всей своей любви к индивидуальным проходам, был командным игроком и чётко взаимодействовал с партнёрами.</a:t>
            </a:r>
          </a:p>
        </p:txBody>
      </p:sp>
    </p:spTree>
    <p:extLst>
      <p:ext uri="{BB962C8B-B14F-4D97-AF65-F5344CB8AC3E}">
        <p14:creationId xmlns:p14="http://schemas.microsoft.com/office/powerpoint/2010/main" val="426780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738554-ABB4-4F7E-BCE2-F60BC7AE3532}"/>
              </a:ext>
            </a:extLst>
          </p:cNvPr>
          <p:cNvSpPr>
            <a:spLocks noGrp="1"/>
          </p:cNvSpPr>
          <p:nvPr>
            <p:ph type="title"/>
          </p:nvPr>
        </p:nvSpPr>
        <p:spPr/>
        <p:txBody>
          <a:bodyPr/>
          <a:lstStyle/>
          <a:p>
            <a:r>
              <a:rPr lang="ru-RU" dirty="0"/>
              <a:t>Карьера</a:t>
            </a:r>
          </a:p>
        </p:txBody>
      </p:sp>
      <p:sp>
        <p:nvSpPr>
          <p:cNvPr id="3" name="Объект 2">
            <a:extLst>
              <a:ext uri="{FF2B5EF4-FFF2-40B4-BE49-F238E27FC236}">
                <a16:creationId xmlns:a16="http://schemas.microsoft.com/office/drawing/2014/main" id="{21EB2DAD-A549-4DC5-B5A8-8619DFB6389F}"/>
              </a:ext>
            </a:extLst>
          </p:cNvPr>
          <p:cNvSpPr>
            <a:spLocks noGrp="1"/>
          </p:cNvSpPr>
          <p:nvPr>
            <p:ph idx="1"/>
          </p:nvPr>
        </p:nvSpPr>
        <p:spPr>
          <a:xfrm>
            <a:off x="3157898" y="1825624"/>
            <a:ext cx="8195901" cy="3748719"/>
          </a:xfrm>
        </p:spPr>
        <p:txBody>
          <a:bodyPr/>
          <a:lstStyle/>
          <a:p>
            <a:pPr marL="0" indent="0">
              <a:buNone/>
            </a:pPr>
            <a:r>
              <a:rPr lang="ru-RU" sz="2400" dirty="0"/>
              <a:t>Классическим стал гол, забитый Олегом Блохиным в ворота мюнхенской «Баварии» в первом матче за Суперкубок Европы 1975 года. Также, в тот год киевское «Динамо» впервые в своей истории выиграл Кубок обладателей кубков, победив в финальном матче венгерский «</a:t>
            </a:r>
            <a:r>
              <a:rPr lang="ru-RU" sz="2400" dirty="0" err="1"/>
              <a:t>Ференцварош</a:t>
            </a:r>
            <a:r>
              <a:rPr lang="ru-RU" sz="2400" dirty="0"/>
              <a:t>» — 3:0 «Бавария» второй год подряд владела Кубком европейских чемпионов, однако в Мюнхене Олег Блохин, выбрав момент, исполнил свой фирменный забег — получив острый пас, на спринтерской скорости убежал от защитников, среди которых был сам Франц </a:t>
            </a:r>
            <a:r>
              <a:rPr lang="ru-RU" sz="2400" dirty="0" err="1"/>
              <a:t>Беккенбауэр</a:t>
            </a:r>
            <a:r>
              <a:rPr lang="ru-RU" sz="2400" dirty="0"/>
              <a:t>, и точно и сильно пробил в дальний угол ворот Зеппа Майера.</a:t>
            </a:r>
          </a:p>
        </p:txBody>
      </p:sp>
      <p:grpSp>
        <p:nvGrpSpPr>
          <p:cNvPr id="8" name="Группа 7">
            <a:extLst>
              <a:ext uri="{FF2B5EF4-FFF2-40B4-BE49-F238E27FC236}">
                <a16:creationId xmlns:a16="http://schemas.microsoft.com/office/drawing/2014/main" id="{8744BA79-B0F4-48F4-B2D5-146D7CFDF6D0}"/>
              </a:ext>
            </a:extLst>
          </p:cNvPr>
          <p:cNvGrpSpPr/>
          <p:nvPr/>
        </p:nvGrpSpPr>
        <p:grpSpPr>
          <a:xfrm>
            <a:off x="838200" y="1825624"/>
            <a:ext cx="2181466" cy="3153837"/>
            <a:chOff x="2901306" y="3428999"/>
            <a:chExt cx="2181466" cy="3153837"/>
          </a:xfrm>
        </p:grpSpPr>
        <p:grpSp>
          <p:nvGrpSpPr>
            <p:cNvPr id="9" name="Группа 8">
              <a:extLst>
                <a:ext uri="{FF2B5EF4-FFF2-40B4-BE49-F238E27FC236}">
                  <a16:creationId xmlns:a16="http://schemas.microsoft.com/office/drawing/2014/main" id="{8B448C1D-86DE-43F9-8731-D889780D3E79}"/>
                </a:ext>
              </a:extLst>
            </p:cNvPr>
            <p:cNvGrpSpPr/>
            <p:nvPr/>
          </p:nvGrpSpPr>
          <p:grpSpPr>
            <a:xfrm>
              <a:off x="2901306" y="3428999"/>
              <a:ext cx="2181466" cy="3153837"/>
              <a:chOff x="8858729" y="161240"/>
              <a:chExt cx="2181466" cy="3153837"/>
            </a:xfrm>
          </p:grpSpPr>
          <p:sp>
            <p:nvSpPr>
              <p:cNvPr id="11" name="Прямоугольник 10">
                <a:extLst>
                  <a:ext uri="{FF2B5EF4-FFF2-40B4-BE49-F238E27FC236}">
                    <a16:creationId xmlns:a16="http://schemas.microsoft.com/office/drawing/2014/main" id="{1199085C-4361-4314-A6FD-BC5EE60E35FB}"/>
                  </a:ext>
                </a:extLst>
              </p:cNvPr>
              <p:cNvSpPr/>
              <p:nvPr/>
            </p:nvSpPr>
            <p:spPr>
              <a:xfrm>
                <a:off x="8858729" y="161240"/>
                <a:ext cx="2181466" cy="3153837"/>
              </a:xfrm>
              <a:prstGeom prst="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endParaRPr lang="ru-RU" dirty="0">
                  <a:solidFill>
                    <a:schemeClr val="tx1"/>
                  </a:solidFill>
                </a:endParaRPr>
              </a:p>
            </p:txBody>
          </p:sp>
          <p:cxnSp>
            <p:nvCxnSpPr>
              <p:cNvPr id="12" name="Прямая соединительная линия 11">
                <a:extLst>
                  <a:ext uri="{FF2B5EF4-FFF2-40B4-BE49-F238E27FC236}">
                    <a16:creationId xmlns:a16="http://schemas.microsoft.com/office/drawing/2014/main" id="{35851885-B588-45C2-8F4F-DF8D8FFCC4AA}"/>
                  </a:ext>
                </a:extLst>
              </p:cNvPr>
              <p:cNvCxnSpPr>
                <a:cxnSpLocks/>
              </p:cNvCxnSpPr>
              <p:nvPr/>
            </p:nvCxnSpPr>
            <p:spPr>
              <a:xfrm>
                <a:off x="8858729" y="2856246"/>
                <a:ext cx="2181466" cy="0"/>
              </a:xfrm>
              <a:prstGeom prst="line">
                <a:avLst/>
              </a:prstGeom>
              <a:ln w="19050">
                <a:solidFill>
                  <a:schemeClr val="bg2">
                    <a:lumMod val="75000"/>
                  </a:schemeClr>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1E38AD8-C2DE-4BBD-96BF-8DBA1CBF477A}"/>
                </a:ext>
              </a:extLst>
            </p:cNvPr>
            <p:cNvSpPr txBox="1"/>
            <p:nvPr/>
          </p:nvSpPr>
          <p:spPr>
            <a:xfrm>
              <a:off x="3077524" y="6233259"/>
              <a:ext cx="1829027" cy="215444"/>
            </a:xfrm>
            <a:prstGeom prst="rect">
              <a:avLst/>
            </a:prstGeom>
          </p:spPr>
          <p:txBody>
            <a:bodyPr vert="horz" wrap="none" lIns="0" tIns="0" rIns="0" bIns="0" rtlCol="0">
              <a:spAutoFit/>
            </a:bodyPr>
            <a:lstStyle/>
            <a:p>
              <a:pPr marL="0" indent="0" algn="l">
                <a:buNone/>
              </a:pPr>
              <a:r>
                <a:rPr lang="ru-RU" sz="1400" b="0" i="0" dirty="0">
                  <a:solidFill>
                    <a:schemeClr val="bg2">
                      <a:lumMod val="50000"/>
                    </a:schemeClr>
                  </a:solidFill>
                  <a:effectLst/>
                </a:rPr>
                <a:t>Олег Блохин в 1977 году</a:t>
              </a:r>
              <a:endParaRPr lang="ru-RU" sz="1400" dirty="0">
                <a:solidFill>
                  <a:schemeClr val="bg2">
                    <a:lumMod val="50000"/>
                  </a:schemeClr>
                </a:solidFill>
              </a:endParaRPr>
            </a:p>
          </p:txBody>
        </p:sp>
      </p:grpSp>
      <p:pic>
        <p:nvPicPr>
          <p:cNvPr id="13" name="Picture 2">
            <a:extLst>
              <a:ext uri="{FF2B5EF4-FFF2-40B4-BE49-F238E27FC236}">
                <a16:creationId xmlns:a16="http://schemas.microsoft.com/office/drawing/2014/main" id="{01128148-5BAC-4CA4-B979-51E3ED2D3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432" y="1934877"/>
            <a:ext cx="1905000" cy="24765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5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EB85E7-1FD5-4898-97B5-AB0AB169AF76}"/>
              </a:ext>
            </a:extLst>
          </p:cNvPr>
          <p:cNvSpPr>
            <a:spLocks noGrp="1"/>
          </p:cNvSpPr>
          <p:nvPr>
            <p:ph type="title"/>
          </p:nvPr>
        </p:nvSpPr>
        <p:spPr/>
        <p:txBody>
          <a:bodyPr/>
          <a:lstStyle/>
          <a:p>
            <a:r>
              <a:rPr lang="ru-RU" dirty="0"/>
              <a:t>Карьера</a:t>
            </a:r>
          </a:p>
        </p:txBody>
      </p:sp>
      <p:sp>
        <p:nvSpPr>
          <p:cNvPr id="3" name="Объект 2">
            <a:extLst>
              <a:ext uri="{FF2B5EF4-FFF2-40B4-BE49-F238E27FC236}">
                <a16:creationId xmlns:a16="http://schemas.microsoft.com/office/drawing/2014/main" id="{AF423446-12AA-41C8-A977-DE7C667E4D25}"/>
              </a:ext>
            </a:extLst>
          </p:cNvPr>
          <p:cNvSpPr>
            <a:spLocks noGrp="1"/>
          </p:cNvSpPr>
          <p:nvPr>
            <p:ph idx="1"/>
          </p:nvPr>
        </p:nvSpPr>
        <p:spPr>
          <a:xfrm>
            <a:off x="838200" y="1825624"/>
            <a:ext cx="10515600" cy="4337598"/>
          </a:xfrm>
        </p:spPr>
        <p:txBody>
          <a:bodyPr/>
          <a:lstStyle/>
          <a:p>
            <a:pPr marL="0" indent="0">
              <a:buNone/>
            </a:pPr>
            <a:r>
              <a:rPr lang="ru-RU" sz="2400" dirty="0"/>
              <a:t>В ответном матче в Киеве Блохин забил в ворота «Баварии» уже два гола — один в конце первого тайма, второй в начале второго. Успех киевского «Динамо» был сенсационным — впервые победу праздновала команда из Советского Союза. И в том же 1975 году Блохин получил приз парижского еженедельника «</a:t>
            </a:r>
            <a:r>
              <a:rPr lang="ru-RU" sz="2400" dirty="0" err="1"/>
              <a:t>France</a:t>
            </a:r>
            <a:r>
              <a:rPr lang="ru-RU" sz="2400" dirty="0"/>
              <a:t> </a:t>
            </a:r>
            <a:r>
              <a:rPr lang="ru-RU" sz="2400" dirty="0" err="1"/>
              <a:t>Football</a:t>
            </a:r>
            <a:r>
              <a:rPr lang="ru-RU" sz="2400" dirty="0"/>
              <a:t>» «Золотой мяч».</a:t>
            </a:r>
          </a:p>
          <a:p>
            <a:pPr marL="0" indent="0">
              <a:buNone/>
            </a:pPr>
            <a:r>
              <a:rPr lang="ru-RU" sz="2400" dirty="0"/>
              <a:t>В следующем году на летних Олимпийских играх в Монреале советская олимпийская сборная практически полностью состояла из футболистов киевского «Динамо». Тогда были завоёваны бронзовые медали — в матче за третье место сборная СССР обыграла сборную Бразилии — 2:0. Блохин на турнире забил один мяч в ворота сборной КНДР.</a:t>
            </a:r>
          </a:p>
          <a:p>
            <a:pPr marL="0" indent="0">
              <a:buNone/>
            </a:pPr>
            <a:r>
              <a:rPr lang="ru-RU" sz="2400" dirty="0"/>
              <a:t>Самый красивый гол в карьере, на его взгляд, был забит московскому «Динамо» в падении через себя — в кубковом матче 1973 года.</a:t>
            </a:r>
          </a:p>
        </p:txBody>
      </p:sp>
    </p:spTree>
    <p:extLst>
      <p:ext uri="{BB962C8B-B14F-4D97-AF65-F5344CB8AC3E}">
        <p14:creationId xmlns:p14="http://schemas.microsoft.com/office/powerpoint/2010/main" val="320561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738554-ABB4-4F7E-BCE2-F60BC7AE3532}"/>
              </a:ext>
            </a:extLst>
          </p:cNvPr>
          <p:cNvSpPr>
            <a:spLocks noGrp="1"/>
          </p:cNvSpPr>
          <p:nvPr>
            <p:ph type="title"/>
          </p:nvPr>
        </p:nvSpPr>
        <p:spPr/>
        <p:txBody>
          <a:bodyPr/>
          <a:lstStyle/>
          <a:p>
            <a:r>
              <a:rPr lang="ru-RU" dirty="0"/>
              <a:t>Карьера</a:t>
            </a:r>
          </a:p>
        </p:txBody>
      </p:sp>
      <p:sp>
        <p:nvSpPr>
          <p:cNvPr id="3" name="Объект 2">
            <a:extLst>
              <a:ext uri="{FF2B5EF4-FFF2-40B4-BE49-F238E27FC236}">
                <a16:creationId xmlns:a16="http://schemas.microsoft.com/office/drawing/2014/main" id="{21EB2DAD-A549-4DC5-B5A8-8619DFB6389F}"/>
              </a:ext>
            </a:extLst>
          </p:cNvPr>
          <p:cNvSpPr>
            <a:spLocks noGrp="1"/>
          </p:cNvSpPr>
          <p:nvPr>
            <p:ph idx="1"/>
          </p:nvPr>
        </p:nvSpPr>
        <p:spPr>
          <a:xfrm>
            <a:off x="3157898" y="1825624"/>
            <a:ext cx="8195901" cy="4874155"/>
          </a:xfrm>
        </p:spPr>
        <p:txBody>
          <a:bodyPr/>
          <a:lstStyle/>
          <a:p>
            <a:pPr marL="0" indent="0">
              <a:buNone/>
            </a:pPr>
            <a:r>
              <a:rPr lang="ru-RU" sz="2400" dirty="0"/>
              <a:t>В тридцатилетнем возрасте он впервые принял участие в чемпионате мира, который проходил в Испании. Сборная СССР не дошла до полуфинала, уступив сборной Польши по разнице забитых и пропущенных мячей. Блохин сыграл на чемпионате все пять матчей и забил один гол в ворота сборной Новой Зеландии. В том же 1982 году был приглашён в сборную Европы, что проводила матч со сборной мира. Ранее играл в сборной ФИФА в матчах с дортмундской «Боруссией» и испанской «Барселоной».</a:t>
            </a:r>
          </a:p>
          <a:p>
            <a:pPr marL="0" indent="0">
              <a:buNone/>
            </a:pPr>
            <a:r>
              <a:rPr lang="ru-RU" sz="2400" dirty="0"/>
              <a:t>Через четыре года Блохин во второй раз принял участие в чемпионате мира. Накануне чемпионата вместе с киевским «Динамо» Блохин праздновал победу в финальном матче Кубка обладателей кубков против мадридского «</a:t>
            </a:r>
            <a:r>
              <a:rPr lang="ru-RU" sz="2400" dirty="0" err="1"/>
              <a:t>Атлетико</a:t>
            </a:r>
            <a:r>
              <a:rPr lang="ru-RU" sz="2400" dirty="0"/>
              <a:t>», обыгранного со счётом 3:0.</a:t>
            </a:r>
          </a:p>
        </p:txBody>
      </p:sp>
      <p:grpSp>
        <p:nvGrpSpPr>
          <p:cNvPr id="8" name="Группа 7">
            <a:extLst>
              <a:ext uri="{FF2B5EF4-FFF2-40B4-BE49-F238E27FC236}">
                <a16:creationId xmlns:a16="http://schemas.microsoft.com/office/drawing/2014/main" id="{8744BA79-B0F4-48F4-B2D5-146D7CFDF6D0}"/>
              </a:ext>
            </a:extLst>
          </p:cNvPr>
          <p:cNvGrpSpPr/>
          <p:nvPr/>
        </p:nvGrpSpPr>
        <p:grpSpPr>
          <a:xfrm>
            <a:off x="838200" y="1825624"/>
            <a:ext cx="2181466" cy="3198440"/>
            <a:chOff x="2901306" y="3428999"/>
            <a:chExt cx="2181466" cy="3153837"/>
          </a:xfrm>
        </p:grpSpPr>
        <p:grpSp>
          <p:nvGrpSpPr>
            <p:cNvPr id="9" name="Группа 8">
              <a:extLst>
                <a:ext uri="{FF2B5EF4-FFF2-40B4-BE49-F238E27FC236}">
                  <a16:creationId xmlns:a16="http://schemas.microsoft.com/office/drawing/2014/main" id="{8B448C1D-86DE-43F9-8731-D889780D3E79}"/>
                </a:ext>
              </a:extLst>
            </p:cNvPr>
            <p:cNvGrpSpPr/>
            <p:nvPr/>
          </p:nvGrpSpPr>
          <p:grpSpPr>
            <a:xfrm>
              <a:off x="2901306" y="3428999"/>
              <a:ext cx="2181466" cy="3153837"/>
              <a:chOff x="8858729" y="161240"/>
              <a:chExt cx="2181466" cy="3153837"/>
            </a:xfrm>
          </p:grpSpPr>
          <p:sp>
            <p:nvSpPr>
              <p:cNvPr id="11" name="Прямоугольник 10">
                <a:extLst>
                  <a:ext uri="{FF2B5EF4-FFF2-40B4-BE49-F238E27FC236}">
                    <a16:creationId xmlns:a16="http://schemas.microsoft.com/office/drawing/2014/main" id="{1199085C-4361-4314-A6FD-BC5EE60E35FB}"/>
                  </a:ext>
                </a:extLst>
              </p:cNvPr>
              <p:cNvSpPr/>
              <p:nvPr/>
            </p:nvSpPr>
            <p:spPr>
              <a:xfrm>
                <a:off x="8858729" y="161240"/>
                <a:ext cx="2181466" cy="3153837"/>
              </a:xfrm>
              <a:prstGeom prst="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endParaRPr lang="ru-RU" dirty="0">
                  <a:solidFill>
                    <a:schemeClr val="tx1"/>
                  </a:solidFill>
                </a:endParaRPr>
              </a:p>
            </p:txBody>
          </p:sp>
          <p:cxnSp>
            <p:nvCxnSpPr>
              <p:cNvPr id="12" name="Прямая соединительная линия 11">
                <a:extLst>
                  <a:ext uri="{FF2B5EF4-FFF2-40B4-BE49-F238E27FC236}">
                    <a16:creationId xmlns:a16="http://schemas.microsoft.com/office/drawing/2014/main" id="{35851885-B588-45C2-8F4F-DF8D8FFCC4AA}"/>
                  </a:ext>
                </a:extLst>
              </p:cNvPr>
              <p:cNvCxnSpPr>
                <a:cxnSpLocks/>
              </p:cNvCxnSpPr>
              <p:nvPr/>
            </p:nvCxnSpPr>
            <p:spPr>
              <a:xfrm>
                <a:off x="8858729" y="2856246"/>
                <a:ext cx="2181466" cy="0"/>
              </a:xfrm>
              <a:prstGeom prst="line">
                <a:avLst/>
              </a:prstGeom>
              <a:ln w="19050">
                <a:solidFill>
                  <a:schemeClr val="bg2">
                    <a:lumMod val="75000"/>
                  </a:schemeClr>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1E38AD8-C2DE-4BBD-96BF-8DBA1CBF477A}"/>
                </a:ext>
              </a:extLst>
            </p:cNvPr>
            <p:cNvSpPr txBox="1"/>
            <p:nvPr/>
          </p:nvSpPr>
          <p:spPr>
            <a:xfrm>
              <a:off x="3121606" y="6151949"/>
              <a:ext cx="1740861" cy="430887"/>
            </a:xfrm>
            <a:prstGeom prst="rect">
              <a:avLst/>
            </a:prstGeom>
          </p:spPr>
          <p:txBody>
            <a:bodyPr vert="horz" wrap="none" lIns="0" tIns="0" rIns="0" bIns="0" rtlCol="0">
              <a:spAutoFit/>
            </a:bodyPr>
            <a:lstStyle/>
            <a:p>
              <a:pPr marL="0" indent="0" algn="l">
                <a:buNone/>
              </a:pPr>
              <a:r>
                <a:rPr lang="ru-RU" sz="1400" b="0" i="0" dirty="0">
                  <a:solidFill>
                    <a:schemeClr val="bg2">
                      <a:lumMod val="50000"/>
                    </a:schemeClr>
                  </a:solidFill>
                  <a:effectLst/>
                </a:rPr>
                <a:t>Олег Блохин в </a:t>
              </a:r>
              <a:r>
                <a:rPr lang="ru-RU" sz="1400" dirty="0">
                  <a:solidFill>
                    <a:schemeClr val="bg2">
                      <a:lumMod val="50000"/>
                    </a:schemeClr>
                  </a:solidFill>
                </a:rPr>
                <a:t>составе </a:t>
              </a:r>
            </a:p>
            <a:p>
              <a:pPr marL="0" indent="0" algn="ctr">
                <a:buNone/>
              </a:pPr>
              <a:r>
                <a:rPr lang="ru-RU" sz="1400" dirty="0">
                  <a:solidFill>
                    <a:schemeClr val="bg2">
                      <a:lumMod val="50000"/>
                    </a:schemeClr>
                  </a:solidFill>
                </a:rPr>
                <a:t>сборной СССР</a:t>
              </a:r>
            </a:p>
          </p:txBody>
        </p:sp>
      </p:grpSp>
      <p:pic>
        <p:nvPicPr>
          <p:cNvPr id="2050" name="Picture 2">
            <a:extLst>
              <a:ext uri="{FF2B5EF4-FFF2-40B4-BE49-F238E27FC236}">
                <a16:creationId xmlns:a16="http://schemas.microsoft.com/office/drawing/2014/main" id="{3B20AD10-B367-42F3-993A-6035F3D59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431" y="1934877"/>
            <a:ext cx="1905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31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EB85E7-1FD5-4898-97B5-AB0AB169AF76}"/>
              </a:ext>
            </a:extLst>
          </p:cNvPr>
          <p:cNvSpPr>
            <a:spLocks noGrp="1"/>
          </p:cNvSpPr>
          <p:nvPr>
            <p:ph type="title"/>
          </p:nvPr>
        </p:nvSpPr>
        <p:spPr/>
        <p:txBody>
          <a:bodyPr/>
          <a:lstStyle/>
          <a:p>
            <a:r>
              <a:rPr lang="ru-RU" dirty="0"/>
              <a:t>Карьера</a:t>
            </a:r>
          </a:p>
        </p:txBody>
      </p:sp>
      <p:sp>
        <p:nvSpPr>
          <p:cNvPr id="3" name="Объект 2">
            <a:extLst>
              <a:ext uri="{FF2B5EF4-FFF2-40B4-BE49-F238E27FC236}">
                <a16:creationId xmlns:a16="http://schemas.microsoft.com/office/drawing/2014/main" id="{AF423446-12AA-41C8-A977-DE7C667E4D25}"/>
              </a:ext>
            </a:extLst>
          </p:cNvPr>
          <p:cNvSpPr>
            <a:spLocks noGrp="1"/>
          </p:cNvSpPr>
          <p:nvPr>
            <p:ph idx="1"/>
          </p:nvPr>
        </p:nvSpPr>
        <p:spPr>
          <a:xfrm>
            <a:off x="838200" y="1825624"/>
            <a:ext cx="10515600" cy="4005199"/>
          </a:xfrm>
        </p:spPr>
        <p:txBody>
          <a:bodyPr/>
          <a:lstStyle/>
          <a:p>
            <a:pPr marL="0" indent="0">
              <a:buNone/>
            </a:pPr>
            <a:r>
              <a:rPr lang="ru-RU" sz="2400" dirty="0"/>
              <a:t>В родном киевском «Динамо» он играл до 1987 года, отдав клубу восемнадцать лет. Последний свой гол за клуб Блохин забил 20 ноября 1987 года в матче на Кубок СССР против волгоградского «Ротора». Это был его 314-й гол во всех проведённых им матчах. В чемпионате СССР он забил 211 мячей — это достижение так никто не смог превзойти.</a:t>
            </a:r>
          </a:p>
          <a:p>
            <a:pPr marL="0" indent="0">
              <a:buNone/>
            </a:pPr>
            <a:r>
              <a:rPr lang="ru-RU" sz="2400" dirty="0"/>
              <a:t>В течение года выступал за австрийскую команду «</a:t>
            </a:r>
            <a:r>
              <a:rPr lang="ru-RU" sz="2400" dirty="0" err="1"/>
              <a:t>Форвертс</a:t>
            </a:r>
            <a:r>
              <a:rPr lang="ru-RU" sz="2400" dirty="0"/>
              <a:t>», а 28 июня 1989 года в Киеве состоялся прощальный матч в честь Блохина, где сборная СССР, в составе которой он забил 42 гола, встречалась со сборной футбольных звёзд мира. </a:t>
            </a:r>
          </a:p>
          <a:p>
            <a:pPr marL="0" indent="0">
              <a:buNone/>
            </a:pPr>
            <a:r>
              <a:rPr lang="ru-RU" sz="2400" dirty="0"/>
              <a:t>Блохин уехал на Кипр, где следующий сезон играл за «</a:t>
            </a:r>
            <a:r>
              <a:rPr lang="ru-RU" sz="2400" dirty="0" err="1"/>
              <a:t>Арис</a:t>
            </a:r>
            <a:r>
              <a:rPr lang="ru-RU" sz="2400" dirty="0"/>
              <a:t>», после чего завершил игровую карьеру.</a:t>
            </a:r>
          </a:p>
        </p:txBody>
      </p:sp>
    </p:spTree>
    <p:extLst>
      <p:ext uri="{BB962C8B-B14F-4D97-AF65-F5344CB8AC3E}">
        <p14:creationId xmlns:p14="http://schemas.microsoft.com/office/powerpoint/2010/main" val="2308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AC8D78-804C-4761-A444-219FD03892F8}"/>
              </a:ext>
            </a:extLst>
          </p:cNvPr>
          <p:cNvSpPr>
            <a:spLocks noGrp="1"/>
          </p:cNvSpPr>
          <p:nvPr>
            <p:ph type="title"/>
          </p:nvPr>
        </p:nvSpPr>
        <p:spPr/>
        <p:txBody>
          <a:bodyPr/>
          <a:lstStyle/>
          <a:p>
            <a:r>
              <a:rPr lang="ru-RU" dirty="0"/>
              <a:t>Стиль игры</a:t>
            </a:r>
          </a:p>
        </p:txBody>
      </p:sp>
      <p:sp>
        <p:nvSpPr>
          <p:cNvPr id="3" name="Объект 2">
            <a:extLst>
              <a:ext uri="{FF2B5EF4-FFF2-40B4-BE49-F238E27FC236}">
                <a16:creationId xmlns:a16="http://schemas.microsoft.com/office/drawing/2014/main" id="{28007781-83CA-4455-A709-0866A66580BC}"/>
              </a:ext>
            </a:extLst>
          </p:cNvPr>
          <p:cNvSpPr>
            <a:spLocks noGrp="1"/>
          </p:cNvSpPr>
          <p:nvPr>
            <p:ph idx="1"/>
          </p:nvPr>
        </p:nvSpPr>
        <p:spPr>
          <a:xfrm>
            <a:off x="838200" y="1825624"/>
            <a:ext cx="10515600" cy="3876959"/>
          </a:xfrm>
        </p:spPr>
        <p:txBody>
          <a:bodyPr/>
          <a:lstStyle/>
          <a:p>
            <a:pPr marL="0" indent="0" algn="l">
              <a:buNone/>
            </a:pPr>
            <a:r>
              <a:rPr lang="ru-RU" sz="2400" b="0" i="0" dirty="0">
                <a:effectLst/>
                <a:latin typeface="+mn-lt"/>
              </a:rPr>
              <a:t>Блохин был известен своей скоростью, выносливостью и неуступчивостью на поле, обладал отличными техническими навыками и контролем мяча, а также хорошим балансом. Его было очень сложно опекать защитникам. Блохин был левшой, а это всегда является важным преимуществом в многих видах спорта. Но главным козырем форварда было то, чему невозможно научиться, у него был инстинкт форварда. Блохин чувствовал мяч, прекрасно открывался и караулил отскоки. Очень много голов он создал буквально из ничего, благодаря тому, что знал, где в следующем эпизоде окажется мяч.</a:t>
            </a:r>
          </a:p>
          <a:p>
            <a:pPr marL="0" indent="0" algn="l">
              <a:buNone/>
            </a:pPr>
            <a:r>
              <a:rPr lang="ru-RU" sz="2400" b="0" i="0" dirty="0">
                <a:effectLst/>
                <a:latin typeface="+mn-lt"/>
              </a:rPr>
              <a:t>Любимый приём — рывок, отрыв, удар — особенно ярко продемонстрировал на мюнхенском стадионе в первой встрече за </a:t>
            </a:r>
            <a:r>
              <a:rPr lang="ru-RU" sz="2400" b="0" i="0" u="none" strike="noStrike" dirty="0">
                <a:effectLst/>
                <a:latin typeface="+mn-lt"/>
              </a:rPr>
              <a:t>Суперкубок Европы</a:t>
            </a:r>
            <a:r>
              <a:rPr lang="ru-RU" sz="2400" b="0" i="0" dirty="0">
                <a:effectLst/>
                <a:latin typeface="+mn-lt"/>
              </a:rPr>
              <a:t> между «</a:t>
            </a:r>
            <a:r>
              <a:rPr lang="ru-RU" sz="2400" b="0" i="0" u="none" strike="noStrike" dirty="0">
                <a:effectLst/>
                <a:latin typeface="+mn-lt"/>
              </a:rPr>
              <a:t>Баварией</a:t>
            </a:r>
            <a:r>
              <a:rPr lang="ru-RU" sz="2400" b="0" i="0" dirty="0">
                <a:effectLst/>
                <a:latin typeface="+mn-lt"/>
              </a:rPr>
              <a:t>» и киевлянами. Тогда он точно пробил в дальний угол ворот.</a:t>
            </a:r>
          </a:p>
        </p:txBody>
      </p:sp>
    </p:spTree>
    <p:extLst>
      <p:ext uri="{BB962C8B-B14F-4D97-AF65-F5344CB8AC3E}">
        <p14:creationId xmlns:p14="http://schemas.microsoft.com/office/powerpoint/2010/main" val="50062493"/>
      </p:ext>
    </p:extLst>
  </p:cSld>
  <p:clrMapOvr>
    <a:masterClrMapping/>
  </p:clrMapOvr>
</p:sld>
</file>

<file path=ppt/theme/theme1.xml><?xml version="1.0" encoding="utf-8"?>
<a:theme xmlns:a="http://schemas.openxmlformats.org/drawingml/2006/main" name="Тема Office">
  <a:themeElements>
    <a:clrScheme name="РГСУ">
      <a:dk1>
        <a:srgbClr val="02111B"/>
      </a:dk1>
      <a:lt1>
        <a:srgbClr val="FCFCFC"/>
      </a:lt1>
      <a:dk2>
        <a:srgbClr val="FCFCFC"/>
      </a:dk2>
      <a:lt2>
        <a:srgbClr val="FCFCFC"/>
      </a:lt2>
      <a:accent1>
        <a:srgbClr val="3467A0"/>
      </a:accent1>
      <a:accent2>
        <a:srgbClr val="FEEA00"/>
      </a:accent2>
      <a:accent3>
        <a:srgbClr val="08A4BD"/>
      </a:accent3>
      <a:accent4>
        <a:srgbClr val="FB3640"/>
      </a:accent4>
      <a:accent5>
        <a:srgbClr val="FCFCFC"/>
      </a:accent5>
      <a:accent6>
        <a:srgbClr val="FCFCFC"/>
      </a:accent6>
      <a:hlink>
        <a:srgbClr val="3467A0"/>
      </a:hlink>
      <a:folHlink>
        <a:srgbClr val="08A4BD"/>
      </a:folHlink>
    </a:clrScheme>
    <a:fontScheme name="РГСУ">
      <a:majorFont>
        <a:latin typeface="Bender"/>
        <a:ea typeface=""/>
        <a:cs typeface=""/>
      </a:majorFont>
      <a:minorFont>
        <a:latin typeface="Roboto Condensed"/>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spAutoFit/>
      </a:bodyPr>
      <a:lstStyle>
        <a:defPPr marL="0" indent="0" algn="l">
          <a:buNone/>
          <a:defRPr dirty="0" smtClean="0"/>
        </a:defPPr>
      </a:lstStyle>
    </a:txDef>
  </a:objectDefaults>
  <a:extraClrSchemeLst/>
  <a:extLst>
    <a:ext uri="{05A4C25C-085E-4340-85A3-A5531E510DB2}">
      <thm15:themeFamily xmlns:thm15="http://schemas.microsoft.com/office/thememl/2012/main" name="РГСУ" id="{08155484-5140-402E-9C1C-9CDCC504951F}" vid="{48306739-3425-4BCD-8E17-AA528795146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РГСУ</Template>
  <TotalTime>47</TotalTime>
  <Words>1914</Words>
  <Application>Microsoft Office PowerPoint</Application>
  <PresentationFormat>Широкоэкранный</PresentationFormat>
  <Paragraphs>60</Paragraphs>
  <Slides>16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Bender</vt:lpstr>
      <vt:lpstr>Calibri</vt:lpstr>
      <vt:lpstr>Roboto Condensed</vt:lpstr>
      <vt:lpstr>Arial</vt:lpstr>
      <vt:lpstr>Тема Office</vt:lpstr>
      <vt:lpstr>Олег Блохин</vt:lpstr>
      <vt:lpstr>Личность</vt:lpstr>
      <vt:lpstr>Ранние годы</vt:lpstr>
      <vt:lpstr>Карьера</vt:lpstr>
      <vt:lpstr>Карьера</vt:lpstr>
      <vt:lpstr>Карьера</vt:lpstr>
      <vt:lpstr>Карьера</vt:lpstr>
      <vt:lpstr>Карьера</vt:lpstr>
      <vt:lpstr>Стиль игры</vt:lpstr>
      <vt:lpstr>Тренерская карьера</vt:lpstr>
      <vt:lpstr>Тренерская карьера</vt:lpstr>
      <vt:lpstr>Тренерская карьера</vt:lpstr>
      <vt:lpstr>Тренерская карьера</vt:lpstr>
      <vt:lpstr>Тренерская карьера</vt:lpstr>
      <vt:lpstr>Тренерская карьера</vt:lpstr>
      <vt:lpstr>Вывод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Олег Блохин</dc:title>
  <dc:creator>Janice Wright</dc:creator>
  <cp:lastModifiedBy>Janice Wright</cp:lastModifiedBy>
  <cp:revision>7</cp:revision>
  <dcterms:created xsi:type="dcterms:W3CDTF">2021-05-12T10:14:35Z</dcterms:created>
  <dcterms:modified xsi:type="dcterms:W3CDTF">2021-05-12T11:01:52Z</dcterms:modified>
</cp:coreProperties>
</file>