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717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E%D0%BB%D0%B8%D0%BC%D0%BF%D0%B8%D0%B9%D1%81%D0%BA%D0%B8%D0%B5_%D0%B8%D0%B3%D1%80%D1%8B" TargetMode="External"/><Relationship Id="rId2" Type="http://schemas.openxmlformats.org/officeDocument/2006/relationships/hyperlink" Target="http://ru.wikipedia.org/wiki/%D0%98%D0%BD%D0%B2%D0%B0%D0%BB%D0%B8%D0%B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u.wikipedia.org/wiki/198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fresher.ru/manager_content/images/silnye-lyudi-paralimpijskie-igry-2012-v-londone/big/4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fresher.ru/manager_content/images/silnye-lyudi-paralimpijskie-igry-2012-v-londone/big/8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://www.fresher.ru/manager_content/images/silnye-lyudi-paralimpijskie-igry-2012-v-londone/big/9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fresher.ru/manager_content/images/silnye-lyudi-paralimpijskie-igry-2012-v-londone/big/10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resher.ru/manager_content/images/silnye-lyudi-paralimpijskie-igry-2012-v-londone/big/14.jpg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4.jpeg"/><Relationship Id="rId2" Type="http://schemas.openxmlformats.org/officeDocument/2006/relationships/hyperlink" Target="http://www.fresher.ru/manager_content/images/silnye-lyudi-paralimpijskie-igry-2012-v-londone/big/11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resher.ru/manager_content/images/silnye-lyudi-paralimpijskie-igry-2012-v-londone/big/13.jpg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://www.fresher.ru/manager_content/images/silnye-lyudi-paralimpijskie-igry-2012-v-londone/big/12.jpg" TargetMode="Externa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jpeg"/><Relationship Id="rId2" Type="http://schemas.openxmlformats.org/officeDocument/2006/relationships/hyperlink" Target="http://www.fresher.ru/manager_content/images/silnye-lyudi-paralimpijskie-igry-2012-v-londone/big/16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resher.ru/manager_content/images/silnye-lyudi-paralimpijskie-igry-2012-v-londone/big/19.jpg" TargetMode="External"/><Relationship Id="rId5" Type="http://schemas.openxmlformats.org/officeDocument/2006/relationships/image" Target="../media/image17.jpeg"/><Relationship Id="rId4" Type="http://schemas.openxmlformats.org/officeDocument/2006/relationships/hyperlink" Target="http://www.fresher.ru/manager_content/images/silnye-lyudi-paralimpijskie-igry-2012-v-londone/big/17.jp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fresher.ru/manager_content/images/silnye-lyudi-paralimpijskie-igry-2012-v-londone/big/26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://www.fresher.ru/manager_content/images/silnye-lyudi-paralimpijskie-igry-2012-v-londone/big/28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fresher.ru/manager_content/images/silnye-lyudi-paralimpijskie-igry-2012-v-londone/big/29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fresher.ru/manager_content/images/silnye-lyudi-paralimpijskie-igry-2012-v-londone/big/31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hyperlink" Target="http://www.fresher.ru/manager_content/images/silnye-lyudi-paralimpijskie-igry-2012-v-londone/big/46.jp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fresher.ru/manager_content/images/silnye-lyudi-paralimpijskie-igry-2012-v-londone/big/48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hyperlink" Target="http://www.fresher.ru/manager_content/images/silnye-lyudi-paralimpijskie-igry-2012-v-londone/big/54.jp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fresher.ru/manager_content/images/silnye-lyudi-paralimpijskie-igry-2012-v-londone/big/56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hyperlink" Target="http://www.fresher.ru/manager_content/images/silnye-lyudi-paralimpijskie-igry-2012-v-londone/big/58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mmons.wikimedia.org/wiki/File:IPC_logo_(2004).svg?uselang=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www.fresher.ru/manager_content/images/silnye-lyudi-paralimpijskie-igry-2012-v-londone/big/60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://www.fresher.ru/manager_content/images/silnye-lyudi-paralimpijskie-igry-2012-v-londone/big/64.jp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fresher.ru/manager_content/images/silnye-lyudi-paralimpijskie-igry-2012-v-londone/big/63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hyperlink" Target="http://www.fresher.ru/manager_content/images/silnye-lyudi-paralimpijskie-igry-2012-v-londone/big/69.jp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fresher.ru/manager_content/images/silnye-lyudi-paralimpijskie-igry-2012-v-londone/big/74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hyperlink" Target="http://www.fresher.ru/manager_content/images/silnye-lyudi-paralimpijskie-igry-2012-v-londone/big/69.jp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www.fresher.ru/manager_content/images/silnye-lyudi-paralimpijskie-igry-2012-v-londone/big/84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1%D0%BF%D0%B8%D0%BD%D0%BD%D0%BE%D0%B9_%D0%BC%D0%BE%D0%B7%D0%B3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ru.wikipedia.org/wiki/%D0%93%D1%83%D1%82%D0%BC%D0%B0%D0%BD,_%D0%9B%D1%8E%D0%B4%D0%B2%D0%B8%D0%B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IPC_logo_(2004).svg?uselang=ru" TargetMode="External"/><Relationship Id="rId5" Type="http://schemas.openxmlformats.org/officeDocument/2006/relationships/hyperlink" Target="http://ru.wikipedia.org/wiki/%D0%9A%D0%B0%D1%87%D0%B5%D1%81%D1%82%D0%B2%D0%BE_%D0%B6%D0%B8%D0%B7%D0%BD%D0%B8" TargetMode="External"/><Relationship Id="rId4" Type="http://schemas.openxmlformats.org/officeDocument/2006/relationships/hyperlink" Target="http://ru.wikipedia.org/wiki/%D0%9F%D1%81%D0%B8%D1%85%D0%B8%D0%BA%D0%B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3%D1%80%D0%B5%D1%87%D0%B5%D1%81%D0%BA%D0%B8%D0%B9_%D1%8F%D0%B7%D1%8B%D0%BA" TargetMode="External"/><Relationship Id="rId2" Type="http://schemas.openxmlformats.org/officeDocument/2006/relationships/hyperlink" Target="http://ru.wikipedia.org/w/index.php?title=%D0%9F%D0%B0%D1%80%D0%B0%D0%BB%D0%B8%D1%87_%D0%BD%D0%B8%D0%B6%D0%BD%D0%B8%D1%85_%D0%BA%D0%BE%D0%BD%D0%B5%D1%87%D0%BD%D0%BE%D1%81%D1%82%D0%B5%D0%B9&amp;action=edit&amp;redlink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commons.wikimedia.org/wiki/File:Paralympics_Opening_Ceremony.jpg?uselang=r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mmons.wikimedia.org/wiki/File:IPC_logo_(2004).svg?uselang=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fresher.ru/manager_content/images/silnye-lyudi-paralimpijskie-igry-2012-v-londone/big/33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www.fresher.ru/manager_content/images/silnye-lyudi-paralimpijskie-igry-2012-v-londone/big/37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/index.php?title=%D0%9A%D0%BE%D0%BE%D1%80%D0%B4%D0%B8%D0%BD%D0%B0%D1%86%D0%B8%D0%BE%D0%BD%D0%BD%D1%8B%D0%B9_%D1%81%D0%BE%D0%B2%D0%B5%D1%82_%D0%BC%D0%B5%D0%B6%D0%B4%D1%83%D0%BD%D0%B0%D1%80%D0%BE%D0%B4%D0%BD%D1%8B%D1%85_%D1%81%D0%BF%D0%BE%D1%80%D1%82%D0%B8%D0%B2%D0%BD%D1%8B%D1%85_%D0%BE%D1%80%D0%B3%D0%B0%D0%BD%D0%B8%D0%B7%D0%B0%D1%86%D0%B8%D0%B9_%D0%B4%D0%BB%D1%8F_%D0%B8%D0%BD%D0%B2%D0%B0%D0%BB%D0%B8%D0%B4%D0%BE%D0%B2&amp;action=edit&amp;redlink=1" TargetMode="External"/><Relationship Id="rId2" Type="http://schemas.openxmlformats.org/officeDocument/2006/relationships/hyperlink" Target="http://ru.wikipedia.org/wiki/1982_%D0%B3%D0%BE%D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commons.wikimedia.org/wiki/File:IPC_logo_(2004).svg?uselang=ru" TargetMode="External"/><Relationship Id="rId4" Type="http://schemas.openxmlformats.org/officeDocument/2006/relationships/hyperlink" Target="http://ru.wikipedia.org/wiki/%D0%9C%D0%B5%D0%B6%D0%B4%D1%83%D0%BD%D0%B0%D1%80%D0%BE%D0%B4%D0%BD%D1%8B%D0%B9_%D0%BF%D0%B0%D1%80%D0%B0%D0%BB%D0%B8%D0%BC%D0%BF%D0%B8%D0%B9%D1%81%D0%BA%D0%B8%D0%B9_%D0%BA%D0%BE%D0%BC%D0%B8%D1%82%D0%B5%D1%8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2001_%D0%B3%D0%BE%D0%B4" TargetMode="External"/><Relationship Id="rId2" Type="http://schemas.openxmlformats.org/officeDocument/2006/relationships/hyperlink" Target="http://ru.wikipedia.org/wiki/1992_%D0%B3%D0%BE%D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commons.wikimedia.org/wiki/File:IPC_logo_(2004).svg?uselang=ru" TargetMode="External"/><Relationship Id="rId4" Type="http://schemas.openxmlformats.org/officeDocument/2006/relationships/hyperlink" Target="http://ru.wikipedia.org/wiki/2012_%D0%B3%D0%BE%D0%B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fresher.ru/manager_content/images/silnye-lyudi-paralimpijskie-igry-2012-v-londone/big/3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000" y="357166"/>
            <a:ext cx="8458200" cy="4857784"/>
          </a:xfrm>
        </p:spPr>
        <p:txBody>
          <a:bodyPr>
            <a:normAutofit/>
          </a:bodyPr>
          <a:lstStyle/>
          <a:p>
            <a:pPr algn="ctr"/>
            <a:r>
              <a:rPr lang="ru-RU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История возникновения </a:t>
            </a:r>
          </a:p>
          <a:p>
            <a:pPr algn="ctr"/>
            <a:r>
              <a:rPr lang="ru-RU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параолимпийских игр</a:t>
            </a:r>
          </a:p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Паралимпи́йские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и́гры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параолимпи́йские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игры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 — международные спортивные соревнования для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hlinkClick r:id="rId2" tooltip="Инвалид"/>
              </a:rPr>
              <a:t>инвалидов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(кроме инвалидов по слуху). </a:t>
            </a:r>
          </a:p>
          <a:p>
            <a:endParaRPr lang="ru-RU" dirty="0"/>
          </a:p>
          <a:p>
            <a:r>
              <a:rPr lang="ru-RU" dirty="0"/>
              <a:t>Традиционно проводятся после главных </a:t>
            </a:r>
            <a:r>
              <a:rPr lang="ru-RU" dirty="0">
                <a:hlinkClick r:id="rId3" tooltip="Олимпийские игры"/>
              </a:rPr>
              <a:t>Олимпийских игр</a:t>
            </a:r>
            <a:r>
              <a:rPr lang="ru-RU" dirty="0"/>
              <a:t>, </a:t>
            </a:r>
          </a:p>
          <a:p>
            <a:r>
              <a:rPr lang="ru-RU" dirty="0"/>
              <a:t>а начиная с</a:t>
            </a:r>
            <a:r>
              <a:rPr lang="ru-RU" dirty="0">
                <a:hlinkClick r:id="rId4" tooltip="1988"/>
              </a:rPr>
              <a:t>1988</a:t>
            </a:r>
            <a:r>
              <a:rPr lang="ru-RU" dirty="0"/>
              <a:t> — на тех же спортивных объектах;</a:t>
            </a:r>
          </a:p>
          <a:p>
            <a:r>
              <a:rPr lang="ru-RU" dirty="0">
                <a:solidFill>
                  <a:srgbClr val="086625"/>
                </a:solidFill>
              </a:rPr>
              <a:t>Летние</a:t>
            </a:r>
            <a:r>
              <a:rPr lang="ru-RU" dirty="0"/>
              <a:t> </a:t>
            </a:r>
            <a:r>
              <a:rPr lang="ru-RU" dirty="0" err="1"/>
              <a:t>паралимпийские</a:t>
            </a:r>
            <a:r>
              <a:rPr lang="ru-RU" dirty="0"/>
              <a:t> игры проводятся с </a:t>
            </a:r>
            <a:r>
              <a:rPr lang="ru-RU" dirty="0">
                <a:solidFill>
                  <a:srgbClr val="086625"/>
                </a:solidFill>
              </a:rPr>
              <a:t>1960 года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зимние</a:t>
            </a:r>
            <a:r>
              <a:rPr lang="ru-RU" dirty="0"/>
              <a:t> – с </a:t>
            </a:r>
            <a:r>
              <a:rPr lang="ru-RU" dirty="0">
                <a:solidFill>
                  <a:srgbClr val="0070C0"/>
                </a:solidFill>
              </a:rPr>
              <a:t>1976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895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Было очень много людей на колясках. Для них были и отдельные места с удобным подъездом, и камеры хранения колясок, для тех, кто мог добраться до своего места с помощью близких. Вот этого мальчишку отец посадил на плечи и пошел на трибуну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1" y="285728"/>
            <a:ext cx="6761822" cy="471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Церемония открытия ПАРАЛИМПИЙСКИХ ИГР 2012 года</a:t>
            </a:r>
          </a:p>
        </p:txBody>
      </p:sp>
      <p:pic>
        <p:nvPicPr>
          <p:cNvPr id="4" name="Содержимое 3" descr="Сильные люди: Паралимпийские игры 2012 в Лондоне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071546"/>
            <a:ext cx="564357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2786034"/>
            <a:ext cx="564357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4643446"/>
            <a:ext cx="8686800" cy="1857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Паралимпийских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играх 2012 года примут участие</a:t>
            </a:r>
          </a:p>
          <a:p>
            <a:pPr>
              <a:buNone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сборные из  </a:t>
            </a:r>
            <a:r>
              <a:rPr lang="ru-RU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166 стран мира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ru-RU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более 4 тысяч атлетов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будут состязаться в 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20 видах спорта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Разыграют 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503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комплекта наград</a:t>
            </a:r>
          </a:p>
        </p:txBody>
      </p:sp>
      <p:pic>
        <p:nvPicPr>
          <p:cNvPr id="4" name="Рисунок 3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42852"/>
            <a:ext cx="637984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286512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714356"/>
            <a:ext cx="6357950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Сильные люди: Паралимпийские игры 2012 в Лондоне">
            <a:hlinkClick r:id="rId6" tgtFrame="&quot;_blank&quot;"/>
          </p:cNvPr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4546" y="1500174"/>
            <a:ext cx="637984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Сильные люди: Паралимпийские игры 2012 в Лондоне">
            <a:hlinkClick r:id="rId8" tgtFrame="&quot;_blank&quot;"/>
          </p:cNvPr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92717" y="2143116"/>
            <a:ext cx="645128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929322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785794"/>
            <a:ext cx="6379845" cy="425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Содержимое 5" descr="Сильные люди: Паралимпийские игры 2012 в Лондоне">
            <a:hlinkClick r:id="rId6" tgtFrame="&quot;_blank&quot;"/>
          </p:cNvPr>
          <p:cNvPicPr>
            <a:picLocks noGrp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428860" y="2214554"/>
            <a:ext cx="63817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Сильные люди: Паралимпийские игры 2012 в Лондоне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929454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1857364"/>
            <a:ext cx="6858016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Чаша-цветок с огнем из 166 «лепестков»</a:t>
            </a:r>
            <a:br>
              <a:rPr lang="ru-RU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Сильные люди: Паралимпийские игры 2012 в Лондоне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554162"/>
            <a:ext cx="4286280" cy="51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Сильные люди: Паралимпийские игры 2012 в Лондоне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3817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4155" y="2604770"/>
            <a:ext cx="6379845" cy="425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476071" cy="448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2357430"/>
            <a:ext cx="6500826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379845" cy="447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4155" y="2428868"/>
            <a:ext cx="6379845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86800" cy="121444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ЭМБЛЕМА ПАРАЛИМПИЙСКИХ ИГР</a:t>
            </a:r>
          </a:p>
        </p:txBody>
      </p:sp>
      <p:pic>
        <p:nvPicPr>
          <p:cNvPr id="4" name="Содержимое 3" descr="http://upload.wikimedia.org/wikipedia/commons/thumb/e/e6/IPC_logo_%282004%29.svg/300px-IPC_logo_%282004%29.svg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714488"/>
            <a:ext cx="4572032" cy="317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379845" cy="425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4155" y="2604770"/>
            <a:ext cx="6379845" cy="425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379845" cy="421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4155" y="2604770"/>
            <a:ext cx="6379845" cy="425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379845" cy="409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4155" y="2604770"/>
            <a:ext cx="6379845" cy="425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57166"/>
            <a:ext cx="8686800" cy="14287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Паралимпийские</a:t>
            </a:r>
            <a:r>
              <a:rPr lang="ru-RU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игры – </a:t>
            </a:r>
            <a:br>
              <a:rPr lang="ru-RU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это соревнования</a:t>
            </a:r>
            <a:br>
              <a:rPr lang="ru-RU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сильных людей .</a:t>
            </a:r>
          </a:p>
        </p:txBody>
      </p:sp>
      <p:pic>
        <p:nvPicPr>
          <p:cNvPr id="4" name="Содержимое 3" descr="Сильные люди: Паралимпийские игры 2012 в Лондоне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85927"/>
            <a:ext cx="7000924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32" y="142852"/>
            <a:ext cx="5214974" cy="107157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85860"/>
            <a:ext cx="8553480" cy="5286412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Возникновение видов спорта, в которых могут участвовать инвалиды, связывают с именем английского нейрохирурга </a:t>
            </a:r>
            <a:r>
              <a:rPr lang="ru-RU" dirty="0">
                <a:latin typeface="Times New Roman" pitchFamily="18" charset="0"/>
                <a:cs typeface="Times New Roman" pitchFamily="18" charset="0"/>
                <a:hlinkClick r:id="rId2" tooltip="Гутман, Людвиг"/>
              </a:rPr>
              <a:t>Людвига Гутмана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который, преодолевая вековые стереотипы по отношению к людям с физическими недостатками, ввёл спорт в процесс реабилитации больных с повреждениями </a:t>
            </a:r>
            <a:r>
              <a:rPr lang="ru-RU" dirty="0">
                <a:latin typeface="Times New Roman" pitchFamily="18" charset="0"/>
                <a:cs typeface="Times New Roman" pitchFamily="18" charset="0"/>
                <a:hlinkClick r:id="rId3" tooltip="Спинной мозг"/>
              </a:rPr>
              <a:t>спинного мозга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 Он на практике доказал, что спорт для людей с физическими недостатками создаёт условия для успешной жизнедеятельности, восстанавливает </a:t>
            </a:r>
            <a:r>
              <a:rPr lang="ru-RU" dirty="0">
                <a:latin typeface="Times New Roman" pitchFamily="18" charset="0"/>
                <a:cs typeface="Times New Roman" pitchFamily="18" charset="0"/>
                <a:hlinkClick r:id="rId4" tooltip="Психика"/>
              </a:rPr>
              <a:t>психическое равновесие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позволяет вернуться к </a:t>
            </a:r>
            <a:r>
              <a:rPr lang="ru-RU" dirty="0">
                <a:latin typeface="Times New Roman" pitchFamily="18" charset="0"/>
                <a:cs typeface="Times New Roman" pitchFamily="18" charset="0"/>
                <a:hlinkClick r:id="rId5" tooltip="Качество жизни"/>
              </a:rPr>
              <a:t>полноценной жизни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независимо от физических недостатков, укрепляет физическую силу, необходимую для того, чтобы управляться с инвалидной коляской.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http://upload.wikimedia.org/wikipedia/commons/thumb/e/e6/IPC_logo_%282004%29.svg/300px-IPC_logo_%282004%29.svg.png">
            <a:hlinkClick r:id="rId6"/>
          </p:cNvPr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6182" y="500042"/>
            <a:ext cx="157163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285728"/>
            <a:ext cx="8786874" cy="6572272"/>
          </a:xfrm>
        </p:spPr>
        <p:txBody>
          <a:bodyPr>
            <a:noAutofit/>
          </a:bodyPr>
          <a:lstStyle/>
          <a:p>
            <a:r>
              <a:rPr lang="ru-RU" sz="2800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Название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первоначально было связано с термином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paraplegia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hlinkClick r:id="rId2" tooltip="Паралич нижних конечностей (страница отсутствует)"/>
              </a:rPr>
              <a:t>паралич нижних конечностей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поскольку эти соревнования проводились среди людей с заболеваниями позвоночника, однако с началом участия в играх спортсменов и с другими заболеваниями было переосмыслено как «рядом, вне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hlinkClick r:id="rId3" tooltip="Греческий язык"/>
              </a:rPr>
              <a:t>греч.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παρά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 Олимпиады»; имеется в виду параллелизм и равноправие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параолимпийских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соревнований с олимпийскими.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http://upload.wikimedia.org/wikipedia/commons/thumb/8/8e/Paralympics_Opening_Ceremony.jpg/300px-Paralympics_Opening_Ceremony.jp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4286256"/>
            <a:ext cx="3571868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928670"/>
            <a:ext cx="8686800" cy="5151455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Поначалу термин «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Параолимпийские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игры» применялся неофициально.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 Игры 1960 года официально назывались «Девятыми Международными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Сток-мандевильскими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играми» и лишь в 1984 году им был присвоен статус первых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Паралимпийских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игр.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 Первыми играми, к которым официально применялся термин «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Paralympics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», были игры 1964 года. Тем не менее, в ряде игр вплоть до Игр 1980 года, использовался термин «Олимпийские игры для инвалидов», в 1984 г. — «Международные игры инвалидов».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 Окончательно термин «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паралимпийский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» был официально закреплён, начиная с Игр 1988 года.</a:t>
            </a:r>
          </a:p>
          <a:p>
            <a:endParaRPr lang="ru-RU" dirty="0"/>
          </a:p>
        </p:txBody>
      </p:sp>
      <p:pic>
        <p:nvPicPr>
          <p:cNvPr id="4" name="Рисунок 3" descr="http://upload.wikimedia.org/wikipedia/commons/thumb/e/e6/IPC_logo_%282004%29.svg/300px-IPC_logo_%282004%29.svg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57166"/>
            <a:ext cx="1571636" cy="57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-428652"/>
            <a:ext cx="8839200" cy="707236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Стрелок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Джош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Олсон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16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</a:t>
            </a:r>
            <a:br>
              <a:rPr lang="ru-RU" sz="16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16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16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Пловец Кристоф </a:t>
            </a:r>
            <a:r>
              <a:rPr lang="ru-RU" sz="16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Буркард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из </a:t>
            </a:r>
            <a:r>
              <a:rPr lang="ru-RU" sz="16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Германиии</a:t>
            </a:r>
            <a:endParaRPr lang="ru-RU" sz="16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000108"/>
            <a:ext cx="54292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Сильные люди: Паралимпийские игры 2012 в Лондоне">
            <a:hlinkClick r:id="rId4" tgtFrame="&quot;_blank&quot;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286124"/>
            <a:ext cx="4286248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14356"/>
            <a:ext cx="8686800" cy="536576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dirty="0"/>
              <a:t>  Соревнования, целью которых изначально было лечение и реабилитация инвалидов, стали спортивным событием высшего уровня, в связи с чем возникла необходимость создания управляющего органа. </a:t>
            </a:r>
          </a:p>
          <a:p>
            <a:pPr>
              <a:buNone/>
            </a:pPr>
            <a:r>
              <a:rPr lang="ru-RU" sz="2800" dirty="0"/>
              <a:t>В </a:t>
            </a:r>
            <a:r>
              <a:rPr lang="ru-RU" sz="2800" dirty="0">
                <a:hlinkClick r:id="rId2" tooltip="1982 год"/>
              </a:rPr>
              <a:t>1982 году</a:t>
            </a:r>
            <a:r>
              <a:rPr lang="ru-RU" sz="2800" dirty="0"/>
              <a:t> был создан </a:t>
            </a:r>
            <a:r>
              <a:rPr lang="ru-RU" sz="2800" dirty="0">
                <a:hlinkClick r:id="rId3" tooltip="Координационный совет международных спортивных организаций для инвалидов (страница отсутствует)"/>
              </a:rPr>
              <a:t>Координационный совет международных спортивных организаций для инвалидов</a:t>
            </a:r>
            <a:r>
              <a:rPr lang="ru-RU" sz="2800" dirty="0"/>
              <a:t> — ICC.</a:t>
            </a:r>
          </a:p>
          <a:p>
            <a:pPr>
              <a:buNone/>
            </a:pPr>
            <a:r>
              <a:rPr lang="ru-RU" sz="2800" dirty="0"/>
              <a:t> Семь лет спустя был создан </a:t>
            </a:r>
            <a:r>
              <a:rPr lang="ru-RU" sz="2800" dirty="0">
                <a:hlinkClick r:id="rId4" tooltip="Международный паралимпийский комитет"/>
              </a:rPr>
              <a:t>Международный </a:t>
            </a:r>
            <a:r>
              <a:rPr lang="ru-RU" sz="2800" dirty="0" err="1">
                <a:hlinkClick r:id="rId4" tooltip="Международный паралимпийский комитет"/>
              </a:rPr>
              <a:t>паралимпийский</a:t>
            </a:r>
            <a:r>
              <a:rPr lang="ru-RU" sz="2800" dirty="0">
                <a:hlinkClick r:id="rId4" tooltip="Международный паралимпийский комитет"/>
              </a:rPr>
              <a:t> комитет</a:t>
            </a:r>
            <a:r>
              <a:rPr lang="ru-RU" sz="2800" dirty="0"/>
              <a:t> — </a:t>
            </a:r>
            <a:r>
              <a:rPr lang="ru-RU" sz="2800" dirty="0" err="1"/>
              <a:t>International</a:t>
            </a:r>
            <a:r>
              <a:rPr lang="ru-RU" sz="2800" dirty="0"/>
              <a:t> </a:t>
            </a:r>
            <a:r>
              <a:rPr lang="ru-RU" sz="2800" dirty="0" err="1"/>
              <a:t>Paralympic</a:t>
            </a:r>
            <a:r>
              <a:rPr lang="ru-RU" sz="2800" dirty="0"/>
              <a:t> </a:t>
            </a:r>
            <a:r>
              <a:rPr lang="ru-RU" sz="2800" dirty="0" err="1"/>
              <a:t>Committee</a:t>
            </a:r>
            <a:r>
              <a:rPr lang="ru-RU" sz="2800" dirty="0"/>
              <a:t> (IPC) и координационный совет передал ему свои полномочия.</a:t>
            </a:r>
          </a:p>
          <a:p>
            <a:endParaRPr lang="ru-RU" sz="2800" dirty="0"/>
          </a:p>
        </p:txBody>
      </p:sp>
      <p:pic>
        <p:nvPicPr>
          <p:cNvPr id="4" name="Рисунок 3" descr="http://upload.wikimedia.org/wikipedia/commons/thumb/e/e6/IPC_logo_%282004%29.svg/300px-IPC_logo_%282004%29.svg.png">
            <a:hlinkClick r:id="rId5"/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5286388"/>
            <a:ext cx="2214578" cy="143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571480"/>
            <a:ext cx="8686800" cy="5508645"/>
          </a:xfrm>
        </p:spPr>
        <p:txBody>
          <a:bodyPr>
            <a:normAutofit fontScale="77500" lnSpcReduction="2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Другим поворотным событием в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паралимпийском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движении стали летние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Паралимпийские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игры — 1988, для проведения которых использовались те же объекты, на которых проходили олимпийские соревнования. Зимние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Паралимпийские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игры </a:t>
            </a:r>
            <a:r>
              <a:rPr lang="ru-RU" sz="3600" u="sng" dirty="0">
                <a:latin typeface="Times New Roman" pitchFamily="18" charset="0"/>
                <a:cs typeface="Times New Roman" pitchFamily="18" charset="0"/>
                <a:hlinkClick r:id="rId2" tooltip="1992 год"/>
              </a:rPr>
              <a:t>1992 года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 проходили в том же городе, и на тех же аренах, что и Олимпийские соревнования.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В </a:t>
            </a:r>
            <a:r>
              <a:rPr lang="ru-RU" sz="3600" u="sng" dirty="0">
                <a:latin typeface="Times New Roman" pitchFamily="18" charset="0"/>
                <a:cs typeface="Times New Roman" pitchFamily="18" charset="0"/>
                <a:hlinkClick r:id="rId3" tooltip="2001 год"/>
              </a:rPr>
              <a:t>2001 году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 Международный олимпийский комитет и Международный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паралимпийский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комитет подписали соглашение, по которому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Паралимпийские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игры должны проходить в тот же год, в той же стране и использовать те же объекты, что и Олимпийские игры. 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Это соглашение официально применяется, начиная с летних игр</a:t>
            </a:r>
            <a:r>
              <a:rPr lang="ru-RU" sz="3600" u="sng" dirty="0">
                <a:latin typeface="Times New Roman" pitchFamily="18" charset="0"/>
                <a:cs typeface="Times New Roman" pitchFamily="18" charset="0"/>
                <a:hlinkClick r:id="rId4" tooltip="2012 год"/>
              </a:rPr>
              <a:t>2012 года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 descr="http://upload.wikimedia.org/wikipedia/commons/thumb/e/e6/IPC_logo_%282004%29.svg/300px-IPC_logo_%282004%29.svg.png">
            <a:hlinkClick r:id="rId5"/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5635942"/>
            <a:ext cx="1928826" cy="122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000108"/>
            <a:ext cx="8686800" cy="2857520"/>
          </a:xfrm>
        </p:spPr>
        <p:txBody>
          <a:bodyPr>
            <a:noAutofit/>
          </a:bodyPr>
          <a:lstStyle/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214290"/>
            <a:ext cx="8686800" cy="58658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Перед входом на стадион раздавали яблоки — они потом станут частью театрализованного представления под названием «Просвещение».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Эта тема была выбрана для открытия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Паралимпийских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игр, чтобы рассказать «о неповторимом духе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Паралимпийских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игр, меняющих общепринятые понятия о возможностях человека».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/>
          </a:p>
        </p:txBody>
      </p:sp>
      <p:pic>
        <p:nvPicPr>
          <p:cNvPr id="4" name="Рисунок 3" descr="Сильные люди: Паралимпийские игры 2012 в Лондоне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857364"/>
            <a:ext cx="621510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90</TotalTime>
  <Words>640</Words>
  <Application>Microsoft Office PowerPoint</Application>
  <PresentationFormat>Экран (4:3)</PresentationFormat>
  <Paragraphs>42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Franklin Gothic Book</vt:lpstr>
      <vt:lpstr>Franklin Gothic Medium</vt:lpstr>
      <vt:lpstr>Times New Roman</vt:lpstr>
      <vt:lpstr>Wingdings 2</vt:lpstr>
      <vt:lpstr>Трек</vt:lpstr>
      <vt:lpstr>Презентация PowerPoint</vt:lpstr>
      <vt:lpstr>ЭМБЛЕМА ПАРАЛИМПИЙСКИХ ИГР</vt:lpstr>
      <vt:lpstr>Презентация PowerPoint</vt:lpstr>
      <vt:lpstr>Презентация PowerPoint</vt:lpstr>
      <vt:lpstr>Презентация PowerPoint</vt:lpstr>
      <vt:lpstr>Стрелок Джош Олсон                                                                                                                                                                                                                                                                  Пловец Кристоф Буркард из Германиии</vt:lpstr>
      <vt:lpstr>Презентация PowerPoint</vt:lpstr>
      <vt:lpstr>Презентация PowerPoint</vt:lpstr>
      <vt:lpstr>Презентация PowerPoint</vt:lpstr>
      <vt:lpstr>Презентация PowerPoint</vt:lpstr>
      <vt:lpstr>Церемония открытия ПАРАЛИМПИЙСКИХ ИГР 2012 года</vt:lpstr>
      <vt:lpstr>Презентация PowerPoint</vt:lpstr>
      <vt:lpstr>Презентация PowerPoint</vt:lpstr>
      <vt:lpstr>Презентация PowerPoint</vt:lpstr>
      <vt:lpstr>Презентация PowerPoint</vt:lpstr>
      <vt:lpstr>Чаша-цветок с огнем из 166 «лепестков»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Паралимпийские игры –  это соревнования  сильных людей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Никита</cp:lastModifiedBy>
  <cp:revision>12</cp:revision>
  <dcterms:created xsi:type="dcterms:W3CDTF">2013-01-11T16:05:26Z</dcterms:created>
  <dcterms:modified xsi:type="dcterms:W3CDTF">2021-05-06T12:12:31Z</dcterms:modified>
</cp:coreProperties>
</file>