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4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6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70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64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2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650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0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660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0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3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02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0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16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00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5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89857A-D84E-4973-9D08-A4EAB5A7F17C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CB46-8BE3-4AB5-8C09-D541383D8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05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7498" y="1516828"/>
            <a:ext cx="9144000" cy="1648890"/>
          </a:xfrm>
        </p:spPr>
        <p:txBody>
          <a:bodyPr>
            <a:normAutofit/>
          </a:bodyPr>
          <a:lstStyle/>
          <a:p>
            <a:r>
              <a:rPr lang="ru-RU" sz="7200" dirty="0" err="1"/>
              <a:t>Басенджи</a:t>
            </a:r>
            <a:r>
              <a:rPr lang="ru-RU" sz="7200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41629" y="6030119"/>
            <a:ext cx="9144000" cy="1655762"/>
          </a:xfrm>
        </p:spPr>
        <p:txBody>
          <a:bodyPr/>
          <a:lstStyle/>
          <a:p>
            <a:r>
              <a:rPr lang="ru-RU" dirty="0"/>
              <a:t>Участник экзамена</a:t>
            </a:r>
          </a:p>
        </p:txBody>
      </p:sp>
    </p:spTree>
    <p:extLst>
      <p:ext uri="{BB962C8B-B14F-4D97-AF65-F5344CB8AC3E}">
        <p14:creationId xmlns:p14="http://schemas.microsoft.com/office/powerpoint/2010/main" val="65141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9987" y="774034"/>
            <a:ext cx="5092906" cy="1574808"/>
          </a:xfrm>
        </p:spPr>
        <p:txBody>
          <a:bodyPr>
            <a:noAutofit/>
          </a:bodyPr>
          <a:lstStyle/>
          <a:p>
            <a:r>
              <a:rPr lang="ru-RU" sz="2000" dirty="0" err="1"/>
              <a:t>Басéнджи</a:t>
            </a:r>
            <a:r>
              <a:rPr lang="ru-RU" sz="2000" dirty="0"/>
              <a:t> — одна из древнейших пород собак. История породы насчитывает около 5000 лет, регион происхождения — центральная Африка.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84381" y="4227754"/>
            <a:ext cx="5084979" cy="1371600"/>
          </a:xfrm>
        </p:spPr>
        <p:txBody>
          <a:bodyPr>
            <a:noAutofit/>
          </a:bodyPr>
          <a:lstStyle/>
          <a:p>
            <a:r>
              <a:rPr lang="ru-RU" sz="1800" dirty="0"/>
              <a:t>Уникальность породы в том, что её представители не лают, но издают особые, свойственные только </a:t>
            </a:r>
            <a:r>
              <a:rPr lang="ru-RU" sz="1800" dirty="0" err="1"/>
              <a:t>басенджи</a:t>
            </a:r>
            <a:r>
              <a:rPr lang="ru-RU" sz="1800" dirty="0"/>
              <a:t> звуки, похожие на урчание, но и их можно услышать лишь когда собака взволнована.</a:t>
            </a:r>
          </a:p>
        </p:txBody>
      </p:sp>
      <p:pic>
        <p:nvPicPr>
          <p:cNvPr id="5" name="Объект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>
          <a:xfrm>
            <a:off x="1290863" y="250583"/>
            <a:ext cx="2216131" cy="2879892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62" y="3560781"/>
            <a:ext cx="2216131" cy="30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8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265187" y="3786692"/>
            <a:ext cx="3123471" cy="2054710"/>
          </a:xfrm>
        </p:spPr>
        <p:txBody>
          <a:bodyPr>
            <a:normAutofit/>
          </a:bodyPr>
          <a:lstStyle/>
          <a:p>
            <a:r>
              <a:rPr lang="ru-RU" sz="1600" dirty="0"/>
              <a:t>Сегодня </a:t>
            </a:r>
            <a:r>
              <a:rPr lang="ru-RU" sz="1600" dirty="0" err="1"/>
              <a:t>басенджи</a:t>
            </a:r>
            <a:r>
              <a:rPr lang="ru-RU" sz="1600" dirty="0"/>
              <a:t> 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 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3794965" y="408790"/>
            <a:ext cx="3100687" cy="2226833"/>
          </a:xfrm>
        </p:spPr>
        <p:txBody>
          <a:bodyPr>
            <a:noAutofit/>
          </a:bodyPr>
          <a:lstStyle/>
          <a:p>
            <a:r>
              <a:rPr lang="ru-RU" sz="1600" dirty="0"/>
              <a:t>В Древнем Египте этих собак привозили в подарок фараонам, которые очень почитали </a:t>
            </a:r>
            <a:r>
              <a:rPr lang="ru-RU" sz="1600" dirty="0" err="1"/>
              <a:t>басенджи</a:t>
            </a:r>
            <a:r>
              <a:rPr lang="ru-RU" sz="1600" dirty="0"/>
              <a:t> и считали их живым оберегом. Об этом свидетельствуют настенные изображения </a:t>
            </a:r>
            <a:r>
              <a:rPr lang="ru-RU" sz="1600" dirty="0" err="1"/>
              <a:t>басенджи</a:t>
            </a:r>
            <a:r>
              <a:rPr lang="ru-RU" sz="1600" dirty="0"/>
              <a:t> в гробницах фараонов, а также найденные мумии собак.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7551868" y="3399416"/>
            <a:ext cx="3270324" cy="2140772"/>
          </a:xfrm>
        </p:spPr>
        <p:txBody>
          <a:bodyPr>
            <a:noAutofit/>
          </a:bodyPr>
          <a:lstStyle/>
          <a:p>
            <a:r>
              <a:rPr lang="ru-RU" sz="1200" dirty="0"/>
              <a:t>Рост и вес.</a:t>
            </a:r>
          </a:p>
          <a:p>
            <a:r>
              <a:rPr lang="ru-RU" sz="1200" dirty="0"/>
              <a:t>Идеальная высота в холке: кобели 43 см, суки 40 см.</a:t>
            </a:r>
          </a:p>
          <a:p>
            <a:r>
              <a:rPr lang="ru-RU" sz="1200" dirty="0"/>
              <a:t>Идеальная масса: кобели 11 кг, суки 9,5 кг.</a:t>
            </a:r>
          </a:p>
          <a:p>
            <a:r>
              <a:rPr lang="ru-RU" sz="1200" dirty="0"/>
              <a:t>Окрас: существует 4 окраса </a:t>
            </a:r>
            <a:r>
              <a:rPr lang="ru-RU" sz="1200" dirty="0" err="1"/>
              <a:t>басенджи</a:t>
            </a:r>
            <a:r>
              <a:rPr lang="ru-RU" sz="1200" dirty="0"/>
              <a:t>:</a:t>
            </a:r>
          </a:p>
          <a:p>
            <a:pPr lvl="0"/>
            <a:r>
              <a:rPr lang="ru-RU" sz="1200" dirty="0"/>
              <a:t>красный с белым;</a:t>
            </a:r>
          </a:p>
          <a:p>
            <a:pPr lvl="0"/>
            <a:r>
              <a:rPr lang="ru-RU" sz="1200" dirty="0"/>
              <a:t>насыщенный чёрный с белым;</a:t>
            </a:r>
          </a:p>
          <a:p>
            <a:pPr lvl="0"/>
            <a:r>
              <a:rPr lang="ru-RU" sz="1200" dirty="0" err="1"/>
              <a:t>триколор</a:t>
            </a:r>
            <a:r>
              <a:rPr lang="ru-RU" sz="1200" dirty="0"/>
              <a:t> (насыщенно чёрный с красно-рыжим подпалом, с отметинами над глазами, на морде и скулах);</a:t>
            </a:r>
          </a:p>
          <a:p>
            <a:pPr lvl="0"/>
            <a:r>
              <a:rPr lang="ru-RU" sz="1200" dirty="0"/>
              <a:t>тигровый (черные полосы на красно-рыжем фоне).</a:t>
            </a:r>
          </a:p>
          <a:p>
            <a:endParaRPr lang="ru-RU" sz="1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6" y="408790"/>
            <a:ext cx="3123471" cy="22268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33" y="408790"/>
            <a:ext cx="3270325" cy="22268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66" y="3786693"/>
            <a:ext cx="3100687" cy="20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0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1107</TotalTime>
  <Words>193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Басенджи </vt:lpstr>
      <vt:lpstr>Басéнджи — одна из древнейших пород собак. История породы насчитывает около 5000 лет, регион происхождения — центральная Африка. 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</dc:title>
  <dc:creator>Ученик</dc:creator>
  <cp:lastModifiedBy>Никита Чайковский</cp:lastModifiedBy>
  <cp:revision>21</cp:revision>
  <dcterms:created xsi:type="dcterms:W3CDTF">2019-11-07T09:51:35Z</dcterms:created>
  <dcterms:modified xsi:type="dcterms:W3CDTF">2020-03-08T14:08:12Z</dcterms:modified>
</cp:coreProperties>
</file>