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2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0216-D18A-4A1B-AD5B-7E0DCBA50715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ru-RU" sz="4000" dirty="0" err="1"/>
              <a:t>фриканская</a:t>
            </a:r>
            <a:r>
              <a:rPr lang="ru-RU" sz="4000" dirty="0"/>
              <a:t> </a:t>
            </a:r>
            <a:r>
              <a:rPr lang="ru-RU" sz="4000" dirty="0" err="1"/>
              <a:t>нелающая</a:t>
            </a:r>
            <a:r>
              <a:rPr lang="ru-RU" sz="4000" dirty="0"/>
              <a:t> собака </a:t>
            </a:r>
            <a:r>
              <a:rPr lang="en-US" sz="4000" dirty="0"/>
              <a:t>– </a:t>
            </a:r>
            <a:r>
              <a:rPr lang="ru-RU" sz="4000" dirty="0" err="1"/>
              <a:t>басенжи</a:t>
            </a:r>
            <a:r>
              <a:rPr lang="en-US" sz="4000" dirty="0"/>
              <a:t>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6056" y="4509120"/>
            <a:ext cx="3704456" cy="170574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Участник экзамена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19728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985423"/>
            <a:ext cx="5256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Уникальность породы в том, что её представители не лают, но издают особые, свойственные только </a:t>
            </a:r>
            <a:r>
              <a:rPr lang="ru-RU" sz="2000" dirty="0" err="1"/>
              <a:t>басенджи</a:t>
            </a:r>
            <a:r>
              <a:rPr lang="ru-RU" sz="2000" dirty="0"/>
              <a:t> звуки, похожие на урчание, но и их можно услышать лишь когда собака взволнована.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гипоаллергенной.</a:t>
            </a:r>
            <a:endParaRPr lang="en-US" sz="200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65186" y="4221088"/>
            <a:ext cx="5112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sz="2000" dirty="0" err="1"/>
              <a:t>басенджи</a:t>
            </a:r>
            <a:r>
              <a:rPr lang="ru-RU" sz="20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45418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Особенность породы 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7" y="4221088"/>
            <a:ext cx="2843808" cy="2132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" y="1052736"/>
            <a:ext cx="2428510" cy="28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6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0112" y="4734272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Древнем Египте этих собак привозили в подарок фараонам, которые очень почитали </a:t>
            </a:r>
            <a:r>
              <a:rPr lang="ru-RU" sz="2000" dirty="0" err="1"/>
              <a:t>басенджи</a:t>
            </a:r>
            <a:r>
              <a:rPr lang="ru-RU" sz="2000" dirty="0"/>
              <a:t> и считали их живым оберегом.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1268760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1937 году первые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на выставке в США под названием «конго-терьер», после чего на породу обратили внимание.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734272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1905 году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в берлинском зоопарке в качестве экзотических животных, а в 1930 годах были снова завезены в Англию.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9347" y="632693"/>
            <a:ext cx="528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Интересные факты о </a:t>
            </a:r>
            <a:r>
              <a:rPr lang="ru-RU" sz="2400" dirty="0" err="1"/>
              <a:t>басенджи</a:t>
            </a:r>
            <a:r>
              <a:rPr lang="ru-RU" sz="2400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134"/>
            <a:ext cx="2611743" cy="22388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57" y="4671491"/>
            <a:ext cx="2363755" cy="17728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16832"/>
            <a:ext cx="2561416" cy="24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9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179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Aфриканская нелающая собака – басенжи.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Aфриканская нелающая собака – басенжи.</dc:title>
  <dc:creator>user</dc:creator>
  <cp:lastModifiedBy>Никита Чайковский</cp:lastModifiedBy>
  <cp:revision>13</cp:revision>
  <dcterms:created xsi:type="dcterms:W3CDTF">2019-11-07T10:44:01Z</dcterms:created>
  <dcterms:modified xsi:type="dcterms:W3CDTF">2020-03-14T13:58:29Z</dcterms:modified>
</cp:coreProperties>
</file>