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7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9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7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9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700" y="2122824"/>
            <a:ext cx="11435379" cy="2212509"/>
          </a:xfrm>
        </p:spPr>
        <p:txBody>
          <a:bodyPr>
            <a:noAutofit/>
          </a:bodyPr>
          <a:lstStyle/>
          <a:p>
            <a:r>
              <a:rPr lang="ru-RU" sz="8000" b="1" dirty="0">
                <a:latin typeface="Bahnschrift SemiBold Condensed" panose="020B0502040204020203" pitchFamily="34" charset="0"/>
              </a:rPr>
              <a:t>Порода собак</a:t>
            </a:r>
            <a:br>
              <a:rPr lang="ru-RU" sz="8000" b="1" dirty="0">
                <a:latin typeface="Bahnschrift SemiBold Condensed" panose="020B0502040204020203" pitchFamily="34" charset="0"/>
              </a:rPr>
            </a:br>
            <a:r>
              <a:rPr lang="ru-RU" sz="8000" b="1" dirty="0" err="1">
                <a:latin typeface="Bahnschrift SemiBold Condensed" panose="020B0502040204020203" pitchFamily="34" charset="0"/>
              </a:rPr>
              <a:t>Басенджи</a:t>
            </a:r>
            <a:endParaRPr lang="ru-RU" sz="80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21422" y="5202238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Bahnschrift SemiBold SemiConden" panose="020B0502040204020203" pitchFamily="34" charset="0"/>
              </a:rPr>
              <a:t>Участник экзамена</a:t>
            </a:r>
          </a:p>
          <a:p>
            <a:r>
              <a:rPr lang="ru-RU" sz="28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003</a:t>
            </a:r>
          </a:p>
        </p:txBody>
      </p:sp>
    </p:spTree>
    <p:extLst>
      <p:ext uri="{BB962C8B-B14F-4D97-AF65-F5344CB8AC3E}">
        <p14:creationId xmlns:p14="http://schemas.microsoft.com/office/powerpoint/2010/main" val="394975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>
          <a:xfrm>
            <a:off x="936253" y="425872"/>
            <a:ext cx="1968313" cy="2979868"/>
          </a:xfrm>
          <a:ln>
            <a:solidFill>
              <a:schemeClr val="tx1"/>
            </a:solidFill>
          </a:ln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32394" y="704226"/>
            <a:ext cx="5084979" cy="2423160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dirty="0" err="1">
                <a:latin typeface="Bahnschrift SemiBold SemiConden" panose="020B0502040204020203" pitchFamily="34" charset="0"/>
              </a:rPr>
              <a:t>Басенджи</a:t>
            </a:r>
            <a:r>
              <a:rPr lang="ru-RU" sz="7200" b="1" dirty="0">
                <a:latin typeface="Bahnschrift SemiBold SemiConden" panose="020B0502040204020203" pitchFamily="34" charset="0"/>
              </a:rPr>
              <a:t> - лесная собака из Конго, одна из древнейших пород собак. История породы насчитывает около 5000 лет,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регион происхождения — центральная Африка.).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Особенностью породы являются морщины на лбу (при сведенных ушах) и туго закрученный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хвост. Собаки данной породы не пахнут и нередко умываются лапой, как кошки. Эта порода считается </a:t>
            </a:r>
            <a:r>
              <a:rPr lang="ru-RU" sz="7200" b="1" dirty="0" err="1">
                <a:latin typeface="Bahnschrift SemiBold SemiConden" panose="020B0502040204020203" pitchFamily="34" charset="0"/>
              </a:rPr>
              <a:t>гипоаллергенной</a:t>
            </a:r>
            <a:r>
              <a:rPr lang="ru-RU" sz="7200" b="1" dirty="0">
                <a:latin typeface="Bahnschrift SemiBold SemiConden" panose="020B0502040204020203" pitchFamily="34" charset="0"/>
              </a:rPr>
              <a:t>.</a:t>
            </a:r>
          </a:p>
          <a:p>
            <a:endParaRPr lang="ru-RU" sz="7200" b="1" dirty="0"/>
          </a:p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32394" y="4358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effectLst/>
                <a:latin typeface="Bahnschrift SemiBold SemiConden" panose="020B0502040204020203" pitchFamily="34" charset="0"/>
              </a:rPr>
              <a:t>Это крепкие здоровьем собаки, с хорошим иммунитетом, бесстрашные и уверенные в себе, а</a:t>
            </a:r>
          </a:p>
          <a:p>
            <a:r>
              <a:rPr lang="ru-RU" b="0" i="0" dirty="0">
                <a:effectLst/>
                <a:latin typeface="Bahnschrift SemiBold SemiConden" panose="020B0502040204020203" pitchFamily="34" charset="0"/>
              </a:rPr>
              <a:t>облик породы практически не изменился за все время существования </a:t>
            </a:r>
            <a:r>
              <a:rPr lang="ru-RU" b="0" i="0" dirty="0" err="1">
                <a:effectLst/>
                <a:latin typeface="Bahnschrift SemiBold SemiConden" panose="020B0502040204020203" pitchFamily="34" charset="0"/>
              </a:rPr>
              <a:t>басенджи</a:t>
            </a:r>
            <a:r>
              <a:rPr lang="ru-RU" b="0" i="0" dirty="0">
                <a:effectLst/>
                <a:latin typeface="Bahnschrift SemiBold SemiConden" panose="020B0502040204020203" pitchFamily="34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2" y="4000500"/>
            <a:ext cx="1968314" cy="2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0324" y="3674684"/>
            <a:ext cx="2940050" cy="576262"/>
          </a:xfrm>
        </p:spPr>
        <p:txBody>
          <a:bodyPr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1895 году </a:t>
            </a:r>
            <a:r>
              <a:rPr lang="ru-RU" sz="2000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впервые покинули африканский континент и были доставлены</a:t>
            </a: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мореплавателями в Англию, но, те собаки не выжили.</a:t>
            </a:r>
          </a:p>
          <a:p>
            <a:pPr algn="ctr"/>
            <a:endParaRPr lang="ru-RU" sz="20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6" name="Рисунок 15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 b="11108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61988" y="5871647"/>
            <a:ext cx="2930525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1905 году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в берлинском зоопарке в качестве экзотических животных, а в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1930 годах были снова завезены в Англию. В Англии и был утвержден стандарт породы, который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используется до сих пор.</a:t>
            </a:r>
          </a:p>
          <a:p>
            <a:endParaRPr lang="ru-RU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8" name="Рисунок 17"/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15330"/>
          <a:stretch>
            <a:fillRect/>
          </a:stretch>
        </p:blipFill>
        <p:spPr>
          <a:xfrm>
            <a:off x="3879850" y="4251325"/>
            <a:ext cx="2930525" cy="1524000"/>
          </a:xfrm>
          <a:ln>
            <a:solidFill>
              <a:schemeClr val="tx1"/>
            </a:solidFill>
          </a:ln>
        </p:spPr>
      </p:pic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6974448" y="6159778"/>
            <a:ext cx="2932113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1937 году первые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на выставке в США под названием «конго-терьер», после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чего на породу обратили внимание. В 1941 году в Америку была завезена пара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, с них и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началось распространение этой породы по миру.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Grp="1" noChangeAspect="1"/>
          </p:cNvPicPr>
          <p:nvPr>
            <p:ph type="pic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3" b="11003"/>
          <a:stretch>
            <a:fillRect/>
          </a:stretch>
        </p:blipFill>
        <p:spPr>
          <a:xfrm>
            <a:off x="7088185" y="2209800"/>
            <a:ext cx="2818376" cy="146488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190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193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Bahnschrift SemiBold Condensed</vt:lpstr>
      <vt:lpstr>Bahnschrift SemiBold SemiConden</vt:lpstr>
      <vt:lpstr>Calibri</vt:lpstr>
      <vt:lpstr>Calibri Light</vt:lpstr>
      <vt:lpstr>Тема Office</vt:lpstr>
      <vt:lpstr>Порода собак Басенджи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Никита Чайковский</cp:lastModifiedBy>
  <cp:revision>46</cp:revision>
  <dcterms:created xsi:type="dcterms:W3CDTF">2019-11-07T09:47:01Z</dcterms:created>
  <dcterms:modified xsi:type="dcterms:W3CDTF">2020-03-17T17:01:03Z</dcterms:modified>
</cp:coreProperties>
</file>