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6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8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2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83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35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08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13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9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23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6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2B1C-1653-49AD-AF66-C75BF3E0F613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D5AA0-1ECB-4FA3-9B2B-F690F01D88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Бесенджи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6001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3" y="3814355"/>
            <a:ext cx="1815738" cy="112340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16" y="1257059"/>
            <a:ext cx="6096851" cy="342947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48000" y="-2698318"/>
            <a:ext cx="6096000" cy="122546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Басéнджи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или африканская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нелающая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собака (а также конголезская кустарниковая собака, лесная собака из Конго, конго-терьер,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ньям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ньям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-терьер, собака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занде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«существо из зарослей») — одна из древнейших пород собак. История породы насчитывает около 5000 лет, регион происхождения — центральная Африка. Уникальность породы в том, что её представители не лают, но издают особые, свойственные только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звуки, похожие на урчание, но и их можно услышать лишь когда собака взволнована. Нередко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особенно после переходного периода в возрасте года, развивают способность петь на тирольский манер (йодль). Также особенностью породы являются морщины на лбу (при сведенных ушах) и туго закрученный хвост. Собаки данной породы не пахнут и нередко умываются лапой, как кошки. Эта порода считается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гипоаллергенной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крепкие здоровьем собаки, с хорошим иммунитетом, бесстрашные и уверенные в себе, а облик породы практически не изменился за все время существования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Природная молчаливость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родине объясняется мифом, что в старые времена, когда животные умели разговаривать, вожак стаи случайно услышал важную тайну одного племени людей. Чтобы случайно не проговориться, он и его стая дали обещание, что никогда не расскажут услышанное, и с того момента замолкли навсегда.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Древнем Египте этих собак привозили в подарок фараонам, которые очень почитали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считали их живым оберегом. Об этом свидетельствуют настенные изображения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гробницах фараонов, а также найденные мумии собак, которые были похоронены с почестями вместе со своими великими хозяевами. Собаки, подобные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были распространены в Нубии (территория современного Судана). В захоронениях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древненубийской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культуры Керма археологи обнаружили могилу женщины, а у её ног — собаку, похожую на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Заире (Демократическая республика Конго)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 сих пор используются на охоте и высоко ценятся за прекрасные охотничьи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4248183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326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Бесенджи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Басничи</dc:title>
  <dc:creator>user</dc:creator>
  <cp:lastModifiedBy>Киселева Елена Юрьевна</cp:lastModifiedBy>
  <cp:revision>2</cp:revision>
  <dcterms:created xsi:type="dcterms:W3CDTF">2019-11-07T09:58:04Z</dcterms:created>
  <dcterms:modified xsi:type="dcterms:W3CDTF">2019-11-07T10:21:12Z</dcterms:modified>
</cp:coreProperties>
</file>