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33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46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313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1475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965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561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668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565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41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56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72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45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38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63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01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97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52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798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4700" y="2122824"/>
            <a:ext cx="11435379" cy="2212509"/>
          </a:xfrm>
        </p:spPr>
        <p:txBody>
          <a:bodyPr>
            <a:noAutofit/>
          </a:bodyPr>
          <a:lstStyle/>
          <a:p>
            <a:pPr algn="ctr"/>
            <a:r>
              <a:rPr lang="ru-RU" sz="8000" b="1" dirty="0" smtClean="0">
                <a:latin typeface="Bahnschrift SemiBold Condensed" panose="020B0502040204020203" pitchFamily="34" charset="0"/>
              </a:rPr>
              <a:t>Порода собак </a:t>
            </a:r>
            <a:br>
              <a:rPr lang="ru-RU" sz="8000" b="1" dirty="0" smtClean="0">
                <a:latin typeface="Bahnschrift SemiBold Condensed" panose="020B0502040204020203" pitchFamily="34" charset="0"/>
              </a:rPr>
            </a:br>
            <a:r>
              <a:rPr lang="ru-RU" sz="8000" b="1" dirty="0" err="1" smtClean="0">
                <a:latin typeface="Bahnschrift SemiBold Condensed" panose="020B0502040204020203" pitchFamily="34" charset="0"/>
              </a:rPr>
              <a:t>Басенджи</a:t>
            </a:r>
            <a:endParaRPr lang="ru-RU" sz="8000" b="1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32541" y="4812946"/>
            <a:ext cx="9144000" cy="1655762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Участник </a:t>
            </a:r>
            <a:r>
              <a:rPr lang="ru-RU" sz="2800" b="1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экзамена 005</a:t>
            </a:r>
            <a:endParaRPr lang="ru-RU" sz="2800" b="1" dirty="0" smtClean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  <a:p>
            <a:endParaRPr lang="ru-RU" sz="2800" b="1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75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532394" y="859267"/>
            <a:ext cx="5084979" cy="2423160"/>
          </a:xfrm>
        </p:spPr>
        <p:txBody>
          <a:bodyPr>
            <a:normAutofit fontScale="25000" lnSpcReduction="20000"/>
          </a:bodyPr>
          <a:lstStyle/>
          <a:p>
            <a:r>
              <a:rPr lang="ru-RU" sz="7200" b="1" dirty="0" err="1" smtClean="0">
                <a:latin typeface="Bahnschrift SemiBold SemiConden" panose="020B0502040204020203" pitchFamily="34" charset="0"/>
              </a:rPr>
              <a:t>Басенджи</a:t>
            </a:r>
            <a:r>
              <a:rPr lang="ru-RU" sz="7200" b="1" dirty="0" smtClean="0">
                <a:latin typeface="Bahnschrift SemiBold SemiConden" panose="020B0502040204020203" pitchFamily="34" charset="0"/>
              </a:rPr>
              <a:t> - </a:t>
            </a:r>
            <a:r>
              <a:rPr lang="ru-RU" sz="7200" b="1" dirty="0">
                <a:latin typeface="Bahnschrift SemiBold SemiConden" panose="020B0502040204020203" pitchFamily="34" charset="0"/>
              </a:rPr>
              <a:t>лесная собака из </a:t>
            </a:r>
            <a:r>
              <a:rPr lang="ru-RU" sz="7200" b="1" dirty="0" smtClean="0">
                <a:latin typeface="Bahnschrift SemiBold SemiConden" panose="020B0502040204020203" pitchFamily="34" charset="0"/>
              </a:rPr>
              <a:t>Конго, одна </a:t>
            </a:r>
            <a:r>
              <a:rPr lang="ru-RU" sz="7200" b="1" dirty="0">
                <a:latin typeface="Bahnschrift SemiBold SemiConden" panose="020B0502040204020203" pitchFamily="34" charset="0"/>
              </a:rPr>
              <a:t>из древнейших пород собак. История породы насчитывает около 5000 лет,</a:t>
            </a:r>
          </a:p>
          <a:p>
            <a:r>
              <a:rPr lang="ru-RU" sz="7200" b="1" dirty="0">
                <a:latin typeface="Bahnschrift SemiBold SemiConden" panose="020B0502040204020203" pitchFamily="34" charset="0"/>
              </a:rPr>
              <a:t>регион происхождения — центральная Африка</a:t>
            </a:r>
            <a:r>
              <a:rPr lang="ru-RU" sz="7200" b="1" dirty="0" smtClean="0">
                <a:latin typeface="Bahnschrift SemiBold SemiConden" panose="020B0502040204020203" pitchFamily="34" charset="0"/>
              </a:rPr>
              <a:t>.).</a:t>
            </a:r>
            <a:endParaRPr lang="ru-RU" sz="7200" b="1" dirty="0">
              <a:latin typeface="Bahnschrift SemiBold SemiConden" panose="020B0502040204020203" pitchFamily="34" charset="0"/>
            </a:endParaRPr>
          </a:p>
          <a:p>
            <a:r>
              <a:rPr lang="ru-RU" sz="7200" b="1" dirty="0" smtClean="0">
                <a:latin typeface="Bahnschrift SemiBold SemiConden" panose="020B0502040204020203" pitchFamily="34" charset="0"/>
              </a:rPr>
              <a:t>Особенностью </a:t>
            </a:r>
            <a:r>
              <a:rPr lang="ru-RU" sz="7200" b="1" dirty="0">
                <a:latin typeface="Bahnschrift SemiBold SemiConden" panose="020B0502040204020203" pitchFamily="34" charset="0"/>
              </a:rPr>
              <a:t>породы являются морщины на лбу (при сведенных ушах) и туго закрученный</a:t>
            </a:r>
          </a:p>
          <a:p>
            <a:r>
              <a:rPr lang="ru-RU" sz="7200" b="1" dirty="0">
                <a:latin typeface="Bahnschrift SemiBold SemiConden" panose="020B0502040204020203" pitchFamily="34" charset="0"/>
              </a:rPr>
              <a:t>хвост. Собаки данной породы не пахнут и нередко умываются лапой, как кошки. Эта </a:t>
            </a:r>
            <a:r>
              <a:rPr lang="ru-RU" sz="7200" b="1" dirty="0" smtClean="0">
                <a:latin typeface="Bahnschrift SemiBold SemiConden" panose="020B0502040204020203" pitchFamily="34" charset="0"/>
              </a:rPr>
              <a:t>порода </a:t>
            </a:r>
            <a:r>
              <a:rPr lang="ru-RU" sz="7200" b="1" dirty="0">
                <a:latin typeface="Bahnschrift SemiBold SemiConden" panose="020B0502040204020203" pitchFamily="34" charset="0"/>
              </a:rPr>
              <a:t>считается </a:t>
            </a:r>
            <a:r>
              <a:rPr lang="ru-RU" sz="7200" b="1" dirty="0" err="1">
                <a:latin typeface="Bahnschrift SemiBold SemiConden" panose="020B0502040204020203" pitchFamily="34" charset="0"/>
              </a:rPr>
              <a:t>гипоаллергенной</a:t>
            </a:r>
            <a:r>
              <a:rPr lang="ru-RU" sz="7200" b="1" dirty="0">
                <a:latin typeface="Bahnschrift SemiBold SemiConden" panose="020B0502040204020203" pitchFamily="34" charset="0"/>
              </a:rPr>
              <a:t>.</a:t>
            </a:r>
          </a:p>
          <a:p>
            <a:endParaRPr lang="ru-RU" sz="7200" b="1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3333"/>
          <a:stretch>
            <a:fillRect/>
          </a:stretch>
        </p:blipFill>
        <p:spPr>
          <a:xfrm>
            <a:off x="936252" y="580913"/>
            <a:ext cx="1968313" cy="2979868"/>
          </a:xfrm>
          <a:ln>
            <a:solidFill>
              <a:schemeClr val="tx1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09" y="3722145"/>
            <a:ext cx="2807746" cy="27754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Прямоугольник 10"/>
          <p:cNvSpPr/>
          <p:nvPr/>
        </p:nvSpPr>
        <p:spPr>
          <a:xfrm>
            <a:off x="3532394" y="435875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smtClean="0">
                <a:effectLst/>
                <a:latin typeface="Bahnschrift SemiBold SemiConden" panose="020B0502040204020203" pitchFamily="34" charset="0"/>
              </a:rPr>
              <a:t>Это крепкие здоровьем собаки, с хорошим иммунитетом, бесстрашные и уверенные в себе, а</a:t>
            </a:r>
          </a:p>
          <a:p>
            <a:r>
              <a:rPr lang="ru-RU" b="0" i="0" dirty="0" smtClean="0">
                <a:effectLst/>
                <a:latin typeface="Bahnschrift SemiBold SemiConden" panose="020B0502040204020203" pitchFamily="34" charset="0"/>
              </a:rPr>
              <a:t>облик породы практически не изменился за все время существования </a:t>
            </a:r>
            <a:r>
              <a:rPr lang="ru-RU" b="0" i="0" dirty="0" err="1" smtClean="0">
                <a:effectLst/>
                <a:latin typeface="Bahnschrift SemiBold SemiConden" panose="020B0502040204020203" pitchFamily="34" charset="0"/>
              </a:rPr>
              <a:t>басенджи</a:t>
            </a:r>
            <a:r>
              <a:rPr lang="ru-RU" b="0" i="0" dirty="0" smtClean="0">
                <a:effectLst/>
                <a:latin typeface="Bahnschrift SemiBold SemiConden" panose="020B0502040204020203" pitchFamily="34" charset="0"/>
              </a:rPr>
              <a:t>. </a:t>
            </a:r>
            <a:endParaRPr lang="ru-RU" b="0" i="0" dirty="0">
              <a:effectLst/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52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70324" y="3674684"/>
            <a:ext cx="2940050" cy="576262"/>
          </a:xfrm>
        </p:spPr>
        <p:txBody>
          <a:bodyPr/>
          <a:lstStyle/>
          <a:p>
            <a:pPr algn="ctr"/>
            <a:r>
              <a:rPr lang="ru-RU" sz="2000" b="1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В 1895 году </a:t>
            </a:r>
            <a:r>
              <a:rPr lang="ru-RU" sz="2000" b="1" dirty="0" err="1">
                <a:solidFill>
                  <a:schemeClr val="tx1"/>
                </a:solidFill>
                <a:latin typeface="Bahnschrift SemiBold SemiConden" panose="020B0502040204020203" pitchFamily="34" charset="0"/>
              </a:rPr>
              <a:t>басенджи</a:t>
            </a:r>
            <a:r>
              <a:rPr lang="ru-RU" sz="2000" b="1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впервые покинули африканский континент и были доставлены</a:t>
            </a:r>
          </a:p>
          <a:p>
            <a:pPr algn="ctr"/>
            <a:r>
              <a:rPr lang="ru-RU" sz="2000" b="1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мореплавателями в Англию, но, те собаки не выжили.</a:t>
            </a:r>
          </a:p>
          <a:p>
            <a:pPr algn="ctr"/>
            <a:endParaRPr lang="ru-RU" sz="2000" b="1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61988" y="5871647"/>
            <a:ext cx="2930525" cy="576262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В 1905 году </a:t>
            </a:r>
            <a:r>
              <a:rPr lang="ru-RU" sz="1400" dirty="0" err="1">
                <a:solidFill>
                  <a:schemeClr val="tx1"/>
                </a:solidFill>
                <a:latin typeface="Bahnschrift SemiBold SemiConden" panose="020B0502040204020203" pitchFamily="34" charset="0"/>
              </a:rPr>
              <a:t>басенджи</a:t>
            </a:r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появились в берлинском зоопарке в качестве экзотических животных, а в</a:t>
            </a:r>
          </a:p>
          <a:p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1930 годах были снова завезены в Англию. В Англии и был утвержден стандарт породы, который</a:t>
            </a:r>
          </a:p>
          <a:p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используется до сих пор.</a:t>
            </a:r>
          </a:p>
          <a:p>
            <a:endParaRPr lang="ru-RU" sz="1400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18" name="Рисунок 17"/>
          <p:cNvPicPr>
            <a:picLocks noGrp="1" noChangeAspect="1"/>
          </p:cNvPicPr>
          <p:nvPr>
            <p:ph type="pic" idx="2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0" b="15330"/>
          <a:stretch>
            <a:fillRect/>
          </a:stretch>
        </p:blipFill>
        <p:spPr>
          <a:xfrm>
            <a:off x="3879850" y="4251325"/>
            <a:ext cx="2930525" cy="1524000"/>
          </a:xfrm>
          <a:ln>
            <a:solidFill>
              <a:schemeClr val="tx1"/>
            </a:solidFill>
          </a:ln>
        </p:spPr>
      </p:pic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6974448" y="6159778"/>
            <a:ext cx="2932113" cy="576262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В 1937 году первые </a:t>
            </a:r>
            <a:r>
              <a:rPr lang="ru-RU" sz="1400" dirty="0" err="1">
                <a:solidFill>
                  <a:schemeClr val="tx1"/>
                </a:solidFill>
                <a:latin typeface="Bahnschrift SemiBold SemiConden" panose="020B0502040204020203" pitchFamily="34" charset="0"/>
              </a:rPr>
              <a:t>басенджи</a:t>
            </a:r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появились на выставке в США под названием «конго-терьер», после</a:t>
            </a:r>
          </a:p>
          <a:p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чего на породу обратили внимание. В 1941 году в Америку была завезена пара </a:t>
            </a:r>
            <a:r>
              <a:rPr lang="ru-RU" sz="1400" dirty="0" err="1">
                <a:solidFill>
                  <a:schemeClr val="tx1"/>
                </a:solidFill>
                <a:latin typeface="Bahnschrift SemiBold SemiConden" panose="020B0502040204020203" pitchFamily="34" charset="0"/>
              </a:rPr>
              <a:t>басенджи</a:t>
            </a:r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, с них и</a:t>
            </a:r>
          </a:p>
          <a:p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началось распространение этой породы по миру.</a:t>
            </a:r>
          </a:p>
          <a:p>
            <a:endParaRPr lang="ru-RU" dirty="0"/>
          </a:p>
        </p:txBody>
      </p:sp>
      <p:pic>
        <p:nvPicPr>
          <p:cNvPr id="17" name="Рисунок 16"/>
          <p:cNvPicPr>
            <a:picLocks noGrp="1" noChangeAspect="1"/>
          </p:cNvPicPr>
          <p:nvPr>
            <p:ph type="pic" idx="2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3" b="11003"/>
          <a:stretch>
            <a:fillRect/>
          </a:stretch>
        </p:blipFill>
        <p:spPr>
          <a:xfrm>
            <a:off x="7088185" y="2209800"/>
            <a:ext cx="2818376" cy="1464884"/>
          </a:xfrm>
          <a:ln>
            <a:solidFill>
              <a:schemeClr val="tx1"/>
            </a:solidFill>
          </a:ln>
        </p:spPr>
      </p:pic>
      <p:pic>
        <p:nvPicPr>
          <p:cNvPr id="16" name="Рисунок 15"/>
          <p:cNvPicPr>
            <a:picLocks noGrp="1" noChangeAspect="1"/>
          </p:cNvPicPr>
          <p:nvPr>
            <p:ph type="pic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8" b="11108"/>
          <a:stretch>
            <a:fillRect/>
          </a:stretch>
        </p:blipFill>
        <p:spPr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1190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193</Words>
  <Application>Microsoft Office PowerPoint</Application>
  <PresentationFormat>Широкоэкранный</PresentationFormat>
  <Paragraphs>16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Bahnschrift SemiBold Condensed</vt:lpstr>
      <vt:lpstr>Bahnschrift SemiBold SemiConden</vt:lpstr>
      <vt:lpstr>Century Gothic</vt:lpstr>
      <vt:lpstr>Wingdings 3</vt:lpstr>
      <vt:lpstr>Ион</vt:lpstr>
      <vt:lpstr>Порода собак  Басенджи</vt:lpstr>
      <vt:lpstr>Презентация PowerPoint</vt:lpstr>
      <vt:lpstr>Презентация PowerPoint</vt:lpstr>
    </vt:vector>
  </TitlesOfParts>
  <Company>Школа 1080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Ученик</dc:creator>
  <cp:lastModifiedBy>Киселева Елена Юрьевна</cp:lastModifiedBy>
  <cp:revision>7</cp:revision>
  <dcterms:created xsi:type="dcterms:W3CDTF">2019-11-07T09:47:01Z</dcterms:created>
  <dcterms:modified xsi:type="dcterms:W3CDTF">2019-11-22T06:07:52Z</dcterms:modified>
</cp:coreProperties>
</file>