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503A3-60C8-4DD4-880A-20716A7938E6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7190-637D-40FD-A545-F9E6238D0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23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1A3-2EE9-4027-A6D5-800B8C9DFC7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8447-CDA6-4CD1-92CE-F91306D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06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1A3-2EE9-4027-A6D5-800B8C9DFC7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8447-CDA6-4CD1-92CE-F91306D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26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1A3-2EE9-4027-A6D5-800B8C9DFC7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8447-CDA6-4CD1-92CE-F91306D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6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1A3-2EE9-4027-A6D5-800B8C9DFC7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8447-CDA6-4CD1-92CE-F91306D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72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1A3-2EE9-4027-A6D5-800B8C9DFC7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8447-CDA6-4CD1-92CE-F91306D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9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1A3-2EE9-4027-A6D5-800B8C9DFC7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8447-CDA6-4CD1-92CE-F91306D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66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1A3-2EE9-4027-A6D5-800B8C9DFC7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8447-CDA6-4CD1-92CE-F91306D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28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1A3-2EE9-4027-A6D5-800B8C9DFC7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8447-CDA6-4CD1-92CE-F91306D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26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1A3-2EE9-4027-A6D5-800B8C9DFC7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8447-CDA6-4CD1-92CE-F91306D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11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1A3-2EE9-4027-A6D5-800B8C9DFC7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8447-CDA6-4CD1-92CE-F91306D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08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0C1A3-2EE9-4027-A6D5-800B8C9DFC7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8447-CDA6-4CD1-92CE-F91306D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06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0C1A3-2EE9-4027-A6D5-800B8C9DFC7F}" type="datetimeFigureOut">
              <a:rPr lang="ru-RU" smtClean="0"/>
              <a:t>22.11.2019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8447-CDA6-4CD1-92CE-F91306DCF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82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 err="1"/>
              <a:t>Б</a:t>
            </a:r>
            <a:r>
              <a:rPr lang="ru-RU" sz="4000" dirty="0" err="1" smtClean="0"/>
              <a:t>асенджи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1736" y="5011290"/>
            <a:ext cx="9144000" cy="1655762"/>
          </a:xfrm>
        </p:spPr>
        <p:txBody>
          <a:bodyPr/>
          <a:lstStyle/>
          <a:p>
            <a:r>
              <a:rPr lang="ru-RU" dirty="0" smtClean="0"/>
              <a:t>Участник </a:t>
            </a:r>
            <a:r>
              <a:rPr lang="ru-RU" dirty="0" smtClean="0"/>
              <a:t>экзамена 006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6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1" y="1584062"/>
            <a:ext cx="2707342" cy="20305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9" y="4313814"/>
            <a:ext cx="3092179" cy="2317147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3370728" y="923151"/>
            <a:ext cx="8688593" cy="272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Басéнджи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басенжи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или африканская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нелающая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собака (а также конголезская кустарниковая собака, лесная собака из Конго, конго-терьер,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ньям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ньям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-терьер, собака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занде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«существо из зарослей») — одна из древнейших пород собак. История породы насчитывает около 5000 лет, регион происхождения — центральная Африка. Уникальность породы в том, что её представители не лают, но издают особые, свойственные только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звуки, похожие на урчание, но и их можно услышать лишь когда собака взволнована.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20179" y="122642"/>
            <a:ext cx="2561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Описание породы</a:t>
            </a:r>
          </a:p>
          <a:p>
            <a:pPr algn="ctr"/>
            <a:r>
              <a:rPr lang="ru-RU" sz="2000" dirty="0" smtClean="0"/>
              <a:t>Интересные факты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788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4" y="1054249"/>
            <a:ext cx="1721176" cy="19862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67" y="3555348"/>
            <a:ext cx="3665896" cy="28239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80" y="441381"/>
            <a:ext cx="3961748" cy="264013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3040545"/>
            <a:ext cx="3697045" cy="3817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Окрас: существует 4 окраса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красный с белым;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насыщенный чёрный с белым;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триколор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(насыщенно чёрный с красно-рыжим подпалом, с отметинами над глазами, на морде и скулах);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тигровый (черные полосы на красно-рыжем фоне).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0325" y="0"/>
            <a:ext cx="41249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Дополнительная информация</a:t>
            </a:r>
          </a:p>
          <a:p>
            <a:pPr algn="ctr"/>
            <a:r>
              <a:rPr lang="ru-RU" sz="2000" dirty="0" smtClean="0"/>
              <a:t>Интересные факты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29401" y="1758076"/>
            <a:ext cx="46067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В 1895 году </a:t>
            </a:r>
            <a:r>
              <a:rPr lang="ru-RU" sz="2000" dirty="0" err="1" smtClean="0"/>
              <a:t>басенджи</a:t>
            </a:r>
            <a:r>
              <a:rPr lang="ru-RU" sz="2000" dirty="0" smtClean="0"/>
              <a:t> впервые покинули африканский континент и были доставлены мореплавателями в Англию, но, те собаки не выжили.</a:t>
            </a:r>
            <a:endParaRPr lang="ru-RU" sz="2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357562" y="3062399"/>
            <a:ext cx="4834438" cy="371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данным исследования генетиков 2011 года, восточносибирская лайка и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 Конго и Судана относятся к Y-хромосомной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гаплогруппе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HG9. Y-хромосомный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гаплотип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породы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относится к сестринской ветви по отношению к другим домашним собакам. Возможно, это свидетельствует о примеси у современных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басенджи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от ближневосточных и североафриканских волков.</a:t>
            </a:r>
          </a:p>
        </p:txBody>
      </p:sp>
    </p:spTree>
    <p:extLst>
      <p:ext uri="{BB962C8B-B14F-4D97-AF65-F5344CB8AC3E}">
        <p14:creationId xmlns:p14="http://schemas.microsoft.com/office/powerpoint/2010/main" val="24345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213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 New Roman</vt:lpstr>
      <vt:lpstr>Тема Office</vt:lpstr>
      <vt:lpstr>Басенджи</vt:lpstr>
      <vt:lpstr>Презентация PowerPoint</vt:lpstr>
      <vt:lpstr>Презентация PowerPoint</vt:lpstr>
    </vt:vector>
  </TitlesOfParts>
  <Company>Школа 1080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Басенджи</dc:title>
  <dc:creator>Ученик</dc:creator>
  <cp:lastModifiedBy>Киселева Елена Юрьевна</cp:lastModifiedBy>
  <cp:revision>5</cp:revision>
  <dcterms:created xsi:type="dcterms:W3CDTF">2019-11-07T09:54:03Z</dcterms:created>
  <dcterms:modified xsi:type="dcterms:W3CDTF">2019-11-22T06:15:06Z</dcterms:modified>
</cp:coreProperties>
</file>