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0C57-C405-4411-8D33-88B46994195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72E9-8B98-4560-8B67-75ABC7831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21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0C57-C405-4411-8D33-88B46994195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72E9-8B98-4560-8B67-75ABC7831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65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0C57-C405-4411-8D33-88B46994195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72E9-8B98-4560-8B67-75ABC7831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96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0C57-C405-4411-8D33-88B46994195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72E9-8B98-4560-8B67-75ABC7831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6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0C57-C405-4411-8D33-88B46994195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72E9-8B98-4560-8B67-75ABC7831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79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0C57-C405-4411-8D33-88B46994195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72E9-8B98-4560-8B67-75ABC7831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88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0C57-C405-4411-8D33-88B46994195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72E9-8B98-4560-8B67-75ABC7831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6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0C57-C405-4411-8D33-88B46994195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72E9-8B98-4560-8B67-75ABC7831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64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0C57-C405-4411-8D33-88B46994195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72E9-8B98-4560-8B67-75ABC7831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6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0C57-C405-4411-8D33-88B46994195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72E9-8B98-4560-8B67-75ABC7831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78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0C57-C405-4411-8D33-88B46994195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72E9-8B98-4560-8B67-75ABC7831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05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0C57-C405-4411-8D33-88B46994195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C72E9-8B98-4560-8B67-75ABC7831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1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3393" y="1215614"/>
            <a:ext cx="9144000" cy="734490"/>
          </a:xfrm>
        </p:spPr>
        <p:txBody>
          <a:bodyPr>
            <a:normAutofit/>
          </a:bodyPr>
          <a:lstStyle/>
          <a:p>
            <a:r>
              <a:rPr lang="ru-RU" sz="4000" dirty="0" err="1" smtClean="0"/>
              <a:t>Басенджи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55105" y="5678264"/>
            <a:ext cx="3392245" cy="690263"/>
          </a:xfrm>
        </p:spPr>
        <p:txBody>
          <a:bodyPr/>
          <a:lstStyle/>
          <a:p>
            <a:r>
              <a:rPr lang="ru-RU" dirty="0" smtClean="0"/>
              <a:t>Участник </a:t>
            </a:r>
            <a:r>
              <a:rPr lang="ru-RU" dirty="0" smtClean="0"/>
              <a:t>экзамена 007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7392" y="160338"/>
            <a:ext cx="3812203" cy="88276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Их особенности и история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55369" y="1473798"/>
            <a:ext cx="6431075" cy="1398493"/>
          </a:xfrm>
        </p:spPr>
        <p:txBody>
          <a:bodyPr>
            <a:normAutofit fontScale="77500" lnSpcReduction="20000"/>
          </a:bodyPr>
          <a:lstStyle/>
          <a:p>
            <a:r>
              <a:rPr lang="ru-RU" b="0" dirty="0" err="1" smtClean="0"/>
              <a:t>Басенджи</a:t>
            </a:r>
            <a:r>
              <a:rPr lang="ru-RU" b="0" dirty="0" smtClean="0"/>
              <a:t>— </a:t>
            </a:r>
            <a:r>
              <a:rPr lang="ru-RU" b="0" dirty="0"/>
              <a:t>одна из древнейших пород собак. История породы насчитывает около 5000 лет, регион происхождения — центральная Африка. Уникальность породы в том, что её представители не лают, но издают особые, свойственные только </a:t>
            </a:r>
            <a:r>
              <a:rPr lang="ru-RU" b="0" dirty="0" err="1" smtClean="0"/>
              <a:t>басенджи</a:t>
            </a:r>
            <a:r>
              <a:rPr lang="ru-RU" b="0" dirty="0" smtClean="0"/>
              <a:t> </a:t>
            </a:r>
            <a:r>
              <a:rPr lang="ru-RU" b="0" dirty="0"/>
              <a:t>звуки, похожие на урчание, но и их можно услышать лишь когда собака взволнована.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09993" y="3798764"/>
            <a:ext cx="6521825" cy="2331373"/>
          </a:xfrm>
        </p:spPr>
        <p:txBody>
          <a:bodyPr>
            <a:noAutofit/>
          </a:bodyPr>
          <a:lstStyle/>
          <a:p>
            <a:r>
              <a:rPr lang="ru-RU" sz="2000" b="0" dirty="0"/>
              <a:t>Сегодня </a:t>
            </a:r>
            <a:r>
              <a:rPr lang="ru-RU" sz="2000" b="0" dirty="0" err="1" smtClean="0"/>
              <a:t>басенджи</a:t>
            </a:r>
            <a:r>
              <a:rPr lang="ru-RU" sz="2000" b="0" dirty="0" smtClean="0"/>
              <a:t> </a:t>
            </a:r>
            <a:r>
              <a:rPr lang="ru-RU" sz="2000" b="0" dirty="0"/>
              <a:t>очень популярны в качестве компаньонов, они привлекают отсутствием лая и запаха, яркой внешностью, небольшим размером, а также неординарным умом и ласковым характером. </a:t>
            </a:r>
            <a:r>
              <a:rPr lang="ru-RU" sz="2000" b="0" dirty="0" err="1" smtClean="0"/>
              <a:t>Басенджи</a:t>
            </a:r>
            <a:r>
              <a:rPr lang="ru-RU" sz="2000" b="0" dirty="0" smtClean="0"/>
              <a:t> </a:t>
            </a:r>
            <a:r>
              <a:rPr lang="ru-RU" sz="2000" b="0" dirty="0"/>
              <a:t>— активные охотничьи собаки с большим запасом энергии, они прекрасно подходят для </a:t>
            </a:r>
            <a:r>
              <a:rPr lang="ru-RU" sz="2000" b="0" dirty="0" err="1"/>
              <a:t>курсинга</a:t>
            </a:r>
            <a:r>
              <a:rPr lang="ru-RU" sz="2000" b="0" dirty="0"/>
              <a:t> и </a:t>
            </a:r>
            <a:r>
              <a:rPr lang="ru-RU" sz="2000" b="0" dirty="0" err="1"/>
              <a:t>аджилити</a:t>
            </a:r>
            <a:r>
              <a:rPr lang="ru-RU" sz="2000" b="0" dirty="0"/>
              <a:t>, а также прекрасно показывают себя на выставках (движения </a:t>
            </a:r>
            <a:r>
              <a:rPr lang="ru-RU" sz="2000" b="0" dirty="0" err="1" smtClean="0"/>
              <a:t>басенджи</a:t>
            </a:r>
            <a:r>
              <a:rPr lang="ru-RU" sz="2000" b="0" dirty="0" smtClean="0"/>
              <a:t> </a:t>
            </a:r>
            <a:r>
              <a:rPr lang="ru-RU" sz="2000" b="0" dirty="0"/>
              <a:t>легкие и красивые).</a:t>
            </a:r>
            <a:endParaRPr lang="ru-RU" sz="2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5" y="1473798"/>
            <a:ext cx="3639128" cy="2173044"/>
          </a:xfrm>
          <a:prstGeom prst="rect">
            <a:avLst/>
          </a:prstGeom>
        </p:spPr>
      </p:pic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>
          <a:xfrm>
            <a:off x="9907792" y="6056555"/>
            <a:ext cx="1447595" cy="1331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12" name="AutoShape 6" descr="https://apf.mail.ru/cgi-bin/readmsg?id=15731203841328172196;0;3&amp;af_preview=1&amp;exif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38" y="3798764"/>
            <a:ext cx="2510473" cy="29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9435" y="223857"/>
            <a:ext cx="1577167" cy="89352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Характер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7975" y="2098137"/>
            <a:ext cx="3409930" cy="1469756"/>
          </a:xfrm>
        </p:spPr>
        <p:txBody>
          <a:bodyPr/>
          <a:lstStyle/>
          <a:p>
            <a:r>
              <a:rPr lang="ru-RU" b="0" dirty="0" smtClean="0"/>
              <a:t>Поведение </a:t>
            </a:r>
            <a:r>
              <a:rPr lang="ru-RU" b="0" dirty="0" err="1" smtClean="0"/>
              <a:t>басенджи</a:t>
            </a:r>
            <a:r>
              <a:rPr lang="ru-RU" b="0" dirty="0" smtClean="0"/>
              <a:t> </a:t>
            </a:r>
            <a:r>
              <a:rPr lang="ru-RU" b="0" dirty="0"/>
              <a:t>на улице кардинально отличается от поведения дома.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45736" y="1234581"/>
            <a:ext cx="3347972" cy="2030002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1123407" y="5443369"/>
            <a:ext cx="687466" cy="365760"/>
          </a:xfrm>
        </p:spPr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59355" y="4043600"/>
            <a:ext cx="5383431" cy="25267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Это крепкие здоровьем собаки, с хорошим иммунитетом, бесстрашные и уверенные в себе, а облик породы практически не изменился за все время существования </a:t>
            </a:r>
            <a:r>
              <a:rPr lang="ru-RU" dirty="0" err="1" smtClean="0"/>
              <a:t>басенджи</a:t>
            </a:r>
            <a:r>
              <a:rPr lang="ru-RU" dirty="0"/>
              <a:t>.</a:t>
            </a:r>
            <a:endParaRPr lang="ru-RU" sz="2000" dirty="0"/>
          </a:p>
        </p:txBody>
      </p:sp>
      <p:sp>
        <p:nvSpPr>
          <p:cNvPr id="8" name="AutoShape 2" descr="https://apf.mail.ru/cgi-bin/readmsg?id=15731203841328172196;0;1&amp;af_preview=1&amp;exif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1" y="3833855"/>
            <a:ext cx="2090952" cy="27969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67" y="1302071"/>
            <a:ext cx="3431105" cy="256500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506" y="3983065"/>
            <a:ext cx="1979406" cy="26477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54296" y="1302071"/>
            <a:ext cx="4037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Охотничий инстинкт доминирует и требует особого тренинга, чтобы собака на улице была управляемой (исполняла команды, ходила на поводке и т.д.). Собака очень резко и</a:t>
            </a:r>
          </a:p>
          <a:p>
            <a:r>
              <a:rPr lang="ru-RU" dirty="0"/>
              <a:t>быстро разгоняется. Поэтому необходимо достаточно безопасного места (вдали от дорог) для физической активности </a:t>
            </a:r>
            <a:r>
              <a:rPr lang="ru-RU" smtClean="0"/>
              <a:t>басенджи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8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208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Басенджи</vt:lpstr>
      <vt:lpstr>Их особенности и история</vt:lpstr>
      <vt:lpstr>Характер</vt:lpstr>
    </vt:vector>
  </TitlesOfParts>
  <Company>Школа 1080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Бассенджи</dc:title>
  <dc:creator>Ученик</dc:creator>
  <cp:lastModifiedBy>Киселева Елена Юрьевна</cp:lastModifiedBy>
  <cp:revision>8</cp:revision>
  <dcterms:created xsi:type="dcterms:W3CDTF">2019-11-07T09:57:04Z</dcterms:created>
  <dcterms:modified xsi:type="dcterms:W3CDTF">2019-11-22T06:15:01Z</dcterms:modified>
</cp:coreProperties>
</file>