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2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1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4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99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1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76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5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5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2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8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06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A2A9-BFA2-4ABD-AF6F-552F20BF195E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3FA04C-09FD-4F78-83E3-6ECD85795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6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2934146"/>
            <a:ext cx="8915399" cy="22627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Порода Собак. Басенджи </a:t>
            </a:r>
            <a:r>
              <a:rPr lang="ru-RU" sz="4000" dirty="0"/>
              <a:t>(</a:t>
            </a:r>
            <a:r>
              <a:rPr lang="ru-RU" sz="4000" dirty="0" err="1" smtClean="0"/>
              <a:t>басенжи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2" y="5196927"/>
            <a:ext cx="8915399" cy="1126283"/>
          </a:xfrm>
        </p:spPr>
        <p:txBody>
          <a:bodyPr/>
          <a:lstStyle/>
          <a:p>
            <a:r>
              <a:rPr lang="ru-RU" dirty="0" smtClean="0"/>
              <a:t>Участник </a:t>
            </a:r>
            <a:r>
              <a:rPr lang="ru-RU" dirty="0" smtClean="0"/>
              <a:t>экзамена 008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74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90496" y="312138"/>
            <a:ext cx="8911687" cy="1280890"/>
          </a:xfrm>
        </p:spPr>
        <p:txBody>
          <a:bodyPr/>
          <a:lstStyle/>
          <a:p>
            <a:r>
              <a:rPr lang="ru-RU" dirty="0" smtClean="0"/>
              <a:t>                       </a:t>
            </a:r>
            <a:r>
              <a:rPr lang="ru-RU" sz="2000" dirty="0" smtClean="0"/>
              <a:t>Басенджи</a:t>
            </a:r>
            <a:endParaRPr lang="ru-RU" sz="20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922084" y="1158259"/>
            <a:ext cx="6755803" cy="2044520"/>
          </a:xfrm>
        </p:spPr>
        <p:txBody>
          <a:bodyPr/>
          <a:lstStyle/>
          <a:p>
            <a:r>
              <a:rPr lang="ru-RU" sz="1600" dirty="0" err="1"/>
              <a:t>Басéнджи</a:t>
            </a:r>
            <a:r>
              <a:rPr lang="ru-RU" sz="1600" dirty="0"/>
              <a:t> (</a:t>
            </a:r>
            <a:r>
              <a:rPr lang="ru-RU" sz="1600" dirty="0" err="1"/>
              <a:t>басенжи</a:t>
            </a:r>
            <a:r>
              <a:rPr lang="ru-RU" sz="1600" dirty="0"/>
              <a:t>) или африканская </a:t>
            </a:r>
            <a:r>
              <a:rPr lang="ru-RU" sz="1600" dirty="0" err="1"/>
              <a:t>нелающая</a:t>
            </a:r>
            <a:r>
              <a:rPr lang="ru-RU" sz="1600" dirty="0"/>
              <a:t> собака (а также конголезская кустарниковая собака, лесная собака из Конго, конго-терьер, </a:t>
            </a:r>
            <a:r>
              <a:rPr lang="ru-RU" sz="1600" dirty="0" err="1"/>
              <a:t>ньям</a:t>
            </a:r>
            <a:r>
              <a:rPr lang="ru-RU" sz="1600" dirty="0"/>
              <a:t>-</a:t>
            </a:r>
            <a:r>
              <a:rPr lang="ru-RU" sz="1600" dirty="0" err="1"/>
              <a:t>ньям</a:t>
            </a:r>
            <a:r>
              <a:rPr lang="ru-RU" sz="1600" dirty="0"/>
              <a:t>-терьер, собака </a:t>
            </a:r>
            <a:r>
              <a:rPr lang="ru-RU" sz="1600" dirty="0" err="1"/>
              <a:t>занде</a:t>
            </a:r>
            <a:r>
              <a:rPr lang="ru-RU" sz="1600" dirty="0"/>
              <a:t>, «существо из зарослей») — одна из древнейших пород собак. 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</a:t>
            </a:r>
            <a:r>
              <a:rPr lang="ru-RU" sz="1600" dirty="0" err="1"/>
              <a:t>басенджи</a:t>
            </a:r>
            <a:r>
              <a:rPr lang="ru-RU" sz="1600" dirty="0"/>
              <a:t> звуки, похожие на урчание, но и их можно услышать лишь когда собака взволнована.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26" y="1158259"/>
            <a:ext cx="2931591" cy="2198693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922085" y="3668924"/>
            <a:ext cx="6755803" cy="2839453"/>
          </a:xfrm>
        </p:spPr>
        <p:txBody>
          <a:bodyPr/>
          <a:lstStyle/>
          <a:p>
            <a:r>
              <a:rPr lang="ru-RU" sz="1600" dirty="0"/>
              <a:t>В Древнем Египте этих собак привозили в подарок фараонам, которые очень почитали </a:t>
            </a:r>
            <a:r>
              <a:rPr lang="ru-RU" sz="1600" dirty="0" err="1"/>
              <a:t>басенджи</a:t>
            </a:r>
            <a:r>
              <a:rPr lang="ru-RU" sz="1600" dirty="0"/>
              <a:t> и считали их живым оберегом. Об этом свидетельствуют настенные изображения </a:t>
            </a:r>
            <a:r>
              <a:rPr lang="ru-RU" sz="1600" dirty="0" err="1"/>
              <a:t>басенджи</a:t>
            </a:r>
            <a:r>
              <a:rPr lang="ru-RU" sz="1600" dirty="0"/>
              <a:t> в гробницах фараонов, а также найденные мумии собак, которые были похоронены с почестями вместе со своими великими хозяевами</a:t>
            </a:r>
            <a:r>
              <a:rPr lang="ru-RU" sz="1600" dirty="0" smtClean="0"/>
              <a:t>.</a:t>
            </a:r>
          </a:p>
          <a:p>
            <a:r>
              <a:rPr lang="ru-RU" sz="1600" dirty="0"/>
              <a:t>Сегодня </a:t>
            </a:r>
            <a:r>
              <a:rPr lang="ru-RU" sz="1600" dirty="0" err="1"/>
              <a:t>басенджи</a:t>
            </a:r>
            <a:r>
              <a:rPr lang="ru-RU" sz="1600" dirty="0"/>
              <a:t>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Басенджи — активные охотничьи собаки с большим запасом </a:t>
            </a:r>
            <a:r>
              <a:rPr lang="ru-RU" sz="1600" dirty="0" smtClean="0"/>
              <a:t>энергии.</a:t>
            </a:r>
            <a:endParaRPr lang="ru-RU" sz="16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26" y="3668924"/>
            <a:ext cx="2129590" cy="2839453"/>
          </a:xfrm>
        </p:spPr>
      </p:pic>
    </p:spTree>
    <p:extLst>
      <p:ext uri="{BB962C8B-B14F-4D97-AF65-F5344CB8AC3E}">
        <p14:creationId xmlns:p14="http://schemas.microsoft.com/office/powerpoint/2010/main" val="1899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524" y="301380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Басенджи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73845" y="1094180"/>
            <a:ext cx="3754418" cy="2397232"/>
          </a:xfrm>
        </p:spPr>
        <p:txBody>
          <a:bodyPr anchor="ctr"/>
          <a:lstStyle/>
          <a:p>
            <a:pPr algn="just"/>
            <a:r>
              <a:rPr lang="ru-RU" sz="1600" dirty="0"/>
              <a:t>Идеальная высота в холке: кобели 43 см, суки 40 </a:t>
            </a:r>
            <a:r>
              <a:rPr lang="ru-RU" sz="1600" dirty="0" smtClean="0"/>
              <a:t>см. Идеальная </a:t>
            </a:r>
            <a:r>
              <a:rPr lang="ru-RU" sz="1600" dirty="0"/>
              <a:t>масса: кобели 11 кг, суки 9,5 </a:t>
            </a:r>
            <a:r>
              <a:rPr lang="ru-RU" sz="1600" dirty="0" smtClean="0"/>
              <a:t>кг. Существует </a:t>
            </a:r>
            <a:r>
              <a:rPr lang="ru-RU" sz="1600" dirty="0"/>
              <a:t>4 окраса </a:t>
            </a:r>
            <a:r>
              <a:rPr lang="ru-RU" sz="1600" dirty="0" err="1" smtClean="0"/>
              <a:t>басенджи</a:t>
            </a:r>
            <a:r>
              <a:rPr lang="ru-RU" sz="1600" dirty="0" smtClean="0"/>
              <a:t>: красный </a:t>
            </a:r>
            <a:r>
              <a:rPr lang="ru-RU" sz="1600" dirty="0"/>
              <a:t>с </a:t>
            </a:r>
            <a:r>
              <a:rPr lang="ru-RU" sz="1600" dirty="0" smtClean="0"/>
              <a:t>белым; насыщенный </a:t>
            </a:r>
            <a:r>
              <a:rPr lang="ru-RU" sz="1600" dirty="0"/>
              <a:t>чёрный с белым</a:t>
            </a:r>
            <a:r>
              <a:rPr lang="ru-RU" sz="1600" dirty="0" smtClean="0"/>
              <a:t>; </a:t>
            </a:r>
            <a:r>
              <a:rPr lang="ru-RU" sz="1600" dirty="0" err="1"/>
              <a:t>триколор</a:t>
            </a:r>
            <a:r>
              <a:rPr lang="ru-RU" sz="1600" dirty="0"/>
              <a:t> (насыщенно чёрный с красно-рыжим подпалом, с отметинами над глазами, на морде и скулах</a:t>
            </a:r>
            <a:r>
              <a:rPr lang="ru-RU" sz="1600" dirty="0" smtClean="0"/>
              <a:t>); </a:t>
            </a:r>
            <a:r>
              <a:rPr lang="ru-RU" sz="1600" dirty="0"/>
              <a:t>тигровый (черные полосы на красно-рыжем фоне)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4"/>
          <a:stretch/>
        </p:blipFill>
        <p:spPr>
          <a:xfrm>
            <a:off x="1760081" y="774926"/>
            <a:ext cx="2014526" cy="1990650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5389" y="3501522"/>
            <a:ext cx="3405866" cy="3024247"/>
          </a:xfrm>
        </p:spPr>
        <p:txBody>
          <a:bodyPr/>
          <a:lstStyle/>
          <a:p>
            <a:pPr algn="just"/>
            <a:r>
              <a:rPr lang="ru-RU" sz="1600" dirty="0" smtClean="0"/>
              <a:t>Природная </a:t>
            </a:r>
            <a:r>
              <a:rPr lang="ru-RU" sz="1600" dirty="0"/>
              <a:t>молчаливость </a:t>
            </a:r>
            <a:r>
              <a:rPr lang="ru-RU" sz="1600" dirty="0" err="1"/>
              <a:t>басенджи</a:t>
            </a:r>
            <a:r>
              <a:rPr lang="ru-RU" sz="1600" dirty="0"/>
              <a:t> на родине объясняется мифом, </a:t>
            </a:r>
            <a:r>
              <a:rPr lang="ru-RU" sz="1600" dirty="0" smtClean="0"/>
              <a:t>что в </a:t>
            </a:r>
            <a:r>
              <a:rPr lang="ru-RU" sz="1600" dirty="0"/>
              <a:t>старые времена, когда животные умели разговаривать, вожак стаи случайно услышал важную тайну одного племени людей. Чтобы случайно не проговориться, он и его стая дали обещание, что никогда не расскажут услышанное, и с того момента замолкли навсегда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7"/>
          <a:stretch/>
        </p:blipFill>
        <p:spPr>
          <a:xfrm>
            <a:off x="5236268" y="4096695"/>
            <a:ext cx="1968318" cy="1992751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2"/>
          <a:stretch/>
        </p:blipFill>
        <p:spPr>
          <a:xfrm>
            <a:off x="8527500" y="780630"/>
            <a:ext cx="2684581" cy="20990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29599" y="3095797"/>
            <a:ext cx="3517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По данным исследования генетиков 2011 года, восточносибирская лайка и </a:t>
            </a:r>
            <a:r>
              <a:rPr lang="ru-RU" sz="1600" dirty="0" err="1"/>
              <a:t>басенджи</a:t>
            </a:r>
            <a:r>
              <a:rPr lang="ru-RU" sz="1600" dirty="0"/>
              <a:t> из Конго и Судана относятся к Y-хромосомной </a:t>
            </a:r>
            <a:r>
              <a:rPr lang="ru-RU" sz="1600" dirty="0" err="1"/>
              <a:t>гаплогруппе</a:t>
            </a:r>
            <a:r>
              <a:rPr lang="ru-RU" sz="1600" dirty="0"/>
              <a:t> HG9. Y-хромосомный </a:t>
            </a:r>
            <a:r>
              <a:rPr lang="ru-RU" sz="1600" dirty="0" err="1"/>
              <a:t>гаплотип</a:t>
            </a:r>
            <a:r>
              <a:rPr lang="ru-RU" sz="1600" dirty="0"/>
              <a:t> породы </a:t>
            </a:r>
            <a:r>
              <a:rPr lang="ru-RU" sz="1600" dirty="0" err="1"/>
              <a:t>басенджи</a:t>
            </a:r>
            <a:r>
              <a:rPr lang="ru-RU" sz="1600" dirty="0"/>
              <a:t> относится к сестринской ветви по отношению к другим домашним собакам. Возможно, это свидетельствует о примеси у современных </a:t>
            </a:r>
            <a:r>
              <a:rPr lang="ru-RU" sz="1600" dirty="0" err="1"/>
              <a:t>басенджи</a:t>
            </a:r>
            <a:r>
              <a:rPr lang="ru-RU" sz="1600" dirty="0"/>
              <a:t> от ближневосточных и североафриканских волков.</a:t>
            </a:r>
          </a:p>
        </p:txBody>
      </p:sp>
    </p:spTree>
    <p:extLst>
      <p:ext uri="{BB962C8B-B14F-4D97-AF65-F5344CB8AC3E}">
        <p14:creationId xmlns:p14="http://schemas.microsoft.com/office/powerpoint/2010/main" val="386997741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352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Порода Собак. Басенджи (басенжи)</vt:lpstr>
      <vt:lpstr>                       Басенджи</vt:lpstr>
      <vt:lpstr>Басенджи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 (басенжи)</dc:title>
  <dc:creator>Ученик</dc:creator>
  <cp:lastModifiedBy>Киселева Елена Юрьевна</cp:lastModifiedBy>
  <cp:revision>5</cp:revision>
  <dcterms:created xsi:type="dcterms:W3CDTF">2019-11-07T10:45:44Z</dcterms:created>
  <dcterms:modified xsi:type="dcterms:W3CDTF">2019-11-22T06:14:55Z</dcterms:modified>
</cp:coreProperties>
</file>