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2B30-8F35-4B07-8888-4706A16150E1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8266-0E97-40F2-9694-F202A43ABB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36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2B30-8F35-4B07-8888-4706A16150E1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8266-0E97-40F2-9694-F202A43ABB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044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2B30-8F35-4B07-8888-4706A16150E1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8266-0E97-40F2-9694-F202A43ABB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859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2B30-8F35-4B07-8888-4706A16150E1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8266-0E97-40F2-9694-F202A43ABB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64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2B30-8F35-4B07-8888-4706A16150E1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8266-0E97-40F2-9694-F202A43ABB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63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2B30-8F35-4B07-8888-4706A16150E1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8266-0E97-40F2-9694-F202A43ABB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238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2B30-8F35-4B07-8888-4706A16150E1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8266-0E97-40F2-9694-F202A43ABB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6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2B30-8F35-4B07-8888-4706A16150E1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8266-0E97-40F2-9694-F202A43ABB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146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2B30-8F35-4B07-8888-4706A16150E1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8266-0E97-40F2-9694-F202A43ABB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58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2B30-8F35-4B07-8888-4706A16150E1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8266-0E97-40F2-9694-F202A43ABB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00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2B30-8F35-4B07-8888-4706A16150E1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8266-0E97-40F2-9694-F202A43ABB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98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82B30-8F35-4B07-8888-4706A16150E1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B8266-0E97-40F2-9694-F202A43ABB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1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 err="1" smtClean="0">
                <a:latin typeface="+mn-lt"/>
              </a:rPr>
              <a:t>Бесенджи</a:t>
            </a:r>
            <a:endParaRPr lang="ru-RU" sz="40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76584" y="4134678"/>
            <a:ext cx="430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Участник экзамена 009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293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5948" y="963475"/>
            <a:ext cx="10515600" cy="4940935"/>
          </a:xfrm>
        </p:spPr>
        <p:txBody>
          <a:bodyPr>
            <a:noAutofit/>
          </a:bodyPr>
          <a:lstStyle/>
          <a:p>
            <a:r>
              <a:rPr lang="ru-RU" sz="2000" dirty="0" err="1"/>
              <a:t>Басéнджи</a:t>
            </a:r>
            <a:r>
              <a:rPr lang="ru-RU" sz="2000" dirty="0"/>
              <a:t> (</a:t>
            </a:r>
            <a:r>
              <a:rPr lang="ru-RU" sz="2000" dirty="0" err="1"/>
              <a:t>басенжи</a:t>
            </a:r>
            <a:r>
              <a:rPr lang="ru-RU" sz="2000" dirty="0"/>
              <a:t>) или африканская </a:t>
            </a:r>
            <a:r>
              <a:rPr lang="ru-RU" sz="2000" dirty="0" err="1"/>
              <a:t>нелающая</a:t>
            </a:r>
            <a:r>
              <a:rPr lang="ru-RU" sz="2000" dirty="0"/>
              <a:t> собака (а также конголезская кустарниковая собака, лесная собака из Конго, конго-терьер, </a:t>
            </a:r>
            <a:r>
              <a:rPr lang="ru-RU" sz="2000" dirty="0" err="1"/>
              <a:t>ньям</a:t>
            </a:r>
            <a:r>
              <a:rPr lang="ru-RU" sz="2000" dirty="0"/>
              <a:t>-</a:t>
            </a:r>
            <a:r>
              <a:rPr lang="ru-RU" sz="2000" dirty="0" err="1"/>
              <a:t>ньям</a:t>
            </a:r>
            <a:r>
              <a:rPr lang="ru-RU" sz="2000" dirty="0"/>
              <a:t>-терьер, собака </a:t>
            </a:r>
            <a:r>
              <a:rPr lang="ru-RU" sz="2000" dirty="0" err="1"/>
              <a:t>занде</a:t>
            </a:r>
            <a:r>
              <a:rPr lang="ru-RU" sz="2000" dirty="0"/>
              <a:t>, «существо из зарослей») — одна из древнейших пород собак. История породы насчитывает около 5000 лет, регион происхождения — центральная Африка. Уникальность породы в том, что её представители не лают, но издают особые, свойственные только </a:t>
            </a:r>
            <a:r>
              <a:rPr lang="ru-RU" sz="2000" dirty="0" err="1"/>
              <a:t>басенджи</a:t>
            </a:r>
            <a:r>
              <a:rPr lang="ru-RU" sz="2000" dirty="0"/>
              <a:t> звуки, похожие на урчание, но и их можно услышать лишь когда собака взволнована. Нередко </a:t>
            </a:r>
            <a:r>
              <a:rPr lang="ru-RU" sz="2000" dirty="0" err="1"/>
              <a:t>басенджи</a:t>
            </a:r>
            <a:r>
              <a:rPr lang="ru-RU" sz="2000" dirty="0"/>
              <a:t>, особенно после переходного периода в возрасте года, развивают способность петь на тирольский манер (йодль). Также особенностью породы являются морщины на лбу (при сведенных ушах) и туго закрученный хвост. Собаки данной породы не пахнут и нередко умываются лапой, как кошки. Эта порода считается </a:t>
            </a:r>
            <a:r>
              <a:rPr lang="ru-RU" sz="2000" dirty="0" err="1"/>
              <a:t>гипоаллергенной</a:t>
            </a:r>
            <a:r>
              <a:rPr lang="ru-RU" sz="2000" dirty="0"/>
              <a:t>.</a:t>
            </a:r>
          </a:p>
          <a:p>
            <a:r>
              <a:rPr lang="ru-RU" sz="2000" dirty="0"/>
              <a:t>Это крепкие здоровьем собаки, с хорошим иммунитетом, бесстрашные и уверенные в себе, а облик породы практически не изменился за все время существования </a:t>
            </a:r>
            <a:r>
              <a:rPr lang="ru-RU" sz="2000" dirty="0" err="1"/>
              <a:t>басенджи</a:t>
            </a:r>
            <a:r>
              <a:rPr lang="ru-RU" sz="2000" dirty="0"/>
              <a:t>. Природная молчаливость </a:t>
            </a:r>
            <a:r>
              <a:rPr lang="ru-RU" sz="2000" dirty="0" err="1"/>
              <a:t>басенджи</a:t>
            </a:r>
            <a:r>
              <a:rPr lang="ru-RU" sz="2000" dirty="0"/>
              <a:t> на родине объясняется мифом, что в старые времена, когда животные умели разговаривать, вожак стаи случайно услышал важную тайну одного племени людей. Чтобы случайно не проговориться, он и его стая дали обещание, что никогда не расскажут услышанное, и с того момента замолкли навсегда.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86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1929" y="165637"/>
            <a:ext cx="10515600" cy="4351338"/>
          </a:xfrm>
        </p:spPr>
        <p:txBody>
          <a:bodyPr>
            <a:normAutofit/>
          </a:bodyPr>
          <a:lstStyle/>
          <a:p>
            <a:pPr algn="ctr"/>
            <a:r>
              <a:rPr lang="ru-RU" sz="2000" dirty="0" smtClean="0"/>
              <a:t>В Древнем Египте этих собак привозили в подарок фараонам, которые очень почитали </a:t>
            </a:r>
            <a:r>
              <a:rPr lang="ru-RU" sz="2000" dirty="0" err="1" smtClean="0"/>
              <a:t>басенджи</a:t>
            </a:r>
            <a:r>
              <a:rPr lang="ru-RU" sz="2000" dirty="0" smtClean="0"/>
              <a:t> и считали их живым оберегом. Об этом свидетельствуют настенные изображения </a:t>
            </a:r>
            <a:r>
              <a:rPr lang="ru-RU" sz="2000" dirty="0" err="1" smtClean="0"/>
              <a:t>басенджи</a:t>
            </a:r>
            <a:r>
              <a:rPr lang="ru-RU" sz="2000" dirty="0" smtClean="0"/>
              <a:t> в гробницах фараонов, а также найденные мумии собак, которые были похоронены с почестями вместе со своими великими хозяевами. Собаки, подобные </a:t>
            </a:r>
            <a:r>
              <a:rPr lang="ru-RU" sz="2000" dirty="0" err="1" smtClean="0"/>
              <a:t>басенджи</a:t>
            </a:r>
            <a:r>
              <a:rPr lang="ru-RU" sz="2000" dirty="0" smtClean="0"/>
              <a:t>, были распространены в Нубии (территория современного Судана). В захоронениях </a:t>
            </a:r>
            <a:r>
              <a:rPr lang="ru-RU" sz="2000" dirty="0" err="1" smtClean="0"/>
              <a:t>древненубийской</a:t>
            </a:r>
            <a:r>
              <a:rPr lang="ru-RU" sz="2000" dirty="0" smtClean="0"/>
              <a:t> культуры Керма археологи обнаружили могилу женщины, а у её ног — собаку, похожую на </a:t>
            </a:r>
            <a:r>
              <a:rPr lang="ru-RU" sz="2000" dirty="0" err="1" smtClean="0"/>
              <a:t>басенджи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В Заире (Демократическая республика Конго) </a:t>
            </a:r>
            <a:r>
              <a:rPr lang="ru-RU" sz="2000" dirty="0" err="1" smtClean="0"/>
              <a:t>басенджи</a:t>
            </a:r>
            <a:r>
              <a:rPr lang="ru-RU" sz="2000" dirty="0" smtClean="0"/>
              <a:t> до сих пор используются на охоте и высоко ценятся за прекрасные охотничьи качества.</a:t>
            </a:r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644" y="4516974"/>
            <a:ext cx="3225317" cy="234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41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329</Words>
  <Application>Microsoft Office PowerPoint</Application>
  <PresentationFormat>Широкоэкранный</PresentationFormat>
  <Paragraphs>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Бесенджи</vt:lpstr>
      <vt:lpstr>Презентация PowerPoint</vt:lpstr>
      <vt:lpstr>Презентация PowerPoint</vt:lpstr>
    </vt:vector>
  </TitlesOfParts>
  <Company>Школа 1080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Бесенжи</dc:title>
  <dc:creator>user</dc:creator>
  <cp:lastModifiedBy>Киселева Елена Юрьевна</cp:lastModifiedBy>
  <cp:revision>3</cp:revision>
  <dcterms:created xsi:type="dcterms:W3CDTF">2019-11-07T10:17:20Z</dcterms:created>
  <dcterms:modified xsi:type="dcterms:W3CDTF">2019-11-22T06:15:50Z</dcterms:modified>
</cp:coreProperties>
</file>