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4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2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0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3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1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C074-0DEA-42B7-A3BF-F1842509696A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F863-F2E5-458E-9574-EBCB92600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9562" y="294024"/>
            <a:ext cx="6884894" cy="2387600"/>
          </a:xfrm>
        </p:spPr>
        <p:txBody>
          <a:bodyPr/>
          <a:lstStyle/>
          <a:p>
            <a:r>
              <a:rPr lang="ru-RU" dirty="0" smtClean="0"/>
              <a:t>Собаки породы </a:t>
            </a:r>
            <a:r>
              <a:rPr lang="ru-RU" dirty="0" err="1" smtClean="0"/>
              <a:t>бассенджи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Участник экзамена 010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1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27" y="817581"/>
            <a:ext cx="6465346" cy="56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82466" y="751344"/>
            <a:ext cx="58198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Басéнджи</a:t>
            </a:r>
            <a:r>
              <a:rPr lang="ru-RU" dirty="0" smtClean="0"/>
              <a:t> (</a:t>
            </a:r>
            <a:r>
              <a:rPr lang="ru-RU" dirty="0" err="1" smtClean="0"/>
              <a:t>басенжи</a:t>
            </a:r>
            <a:r>
              <a:rPr lang="ru-RU" dirty="0" smtClean="0"/>
              <a:t>) или африканская </a:t>
            </a:r>
            <a:r>
              <a:rPr lang="ru-RU" dirty="0" err="1" smtClean="0"/>
              <a:t>нелающая</a:t>
            </a:r>
            <a:r>
              <a:rPr lang="ru-RU" dirty="0" smtClean="0"/>
              <a:t> собака (а также конголезская кустарниковая</a:t>
            </a:r>
          </a:p>
          <a:p>
            <a:r>
              <a:rPr lang="ru-RU" dirty="0" smtClean="0"/>
              <a:t>собака, лесная собака из Конго, конго-терьер, </a:t>
            </a:r>
            <a:r>
              <a:rPr lang="ru-RU" dirty="0" err="1" smtClean="0"/>
              <a:t>ньям</a:t>
            </a:r>
            <a:r>
              <a:rPr lang="ru-RU" dirty="0" smtClean="0"/>
              <a:t>-</a:t>
            </a:r>
            <a:r>
              <a:rPr lang="ru-RU" dirty="0" err="1" smtClean="0"/>
              <a:t>ньям</a:t>
            </a:r>
            <a:r>
              <a:rPr lang="ru-RU" dirty="0" smtClean="0"/>
              <a:t>-терьер, собака </a:t>
            </a:r>
            <a:r>
              <a:rPr lang="ru-RU" dirty="0" err="1" smtClean="0"/>
              <a:t>занде</a:t>
            </a:r>
            <a:r>
              <a:rPr lang="ru-RU" dirty="0" smtClean="0"/>
              <a:t>, «существо из</a:t>
            </a:r>
          </a:p>
          <a:p>
            <a:r>
              <a:rPr lang="ru-RU" dirty="0" smtClean="0"/>
              <a:t>зарослей») — одна из древнейших пород собак. История породы насчитывает около 5000 лет,</a:t>
            </a:r>
          </a:p>
          <a:p>
            <a:r>
              <a:rPr lang="ru-RU" dirty="0" smtClean="0"/>
              <a:t>регион происхождения — центральная Африка. Уникальность породы в том, что её представители</a:t>
            </a:r>
          </a:p>
          <a:p>
            <a:r>
              <a:rPr lang="ru-RU" dirty="0" smtClean="0"/>
              <a:t>не лают, но издают особые, свойственные только </a:t>
            </a:r>
            <a:r>
              <a:rPr lang="ru-RU" dirty="0" err="1" smtClean="0"/>
              <a:t>басенджи</a:t>
            </a:r>
            <a:r>
              <a:rPr lang="ru-RU" dirty="0" smtClean="0"/>
              <a:t> звуки, похожие на урчание, но и их</a:t>
            </a:r>
          </a:p>
          <a:p>
            <a:r>
              <a:rPr lang="ru-RU" dirty="0" smtClean="0"/>
              <a:t>можно услышать лишь когда собака взволнована. Нередко </a:t>
            </a:r>
            <a:r>
              <a:rPr lang="ru-RU" dirty="0" err="1" smtClean="0"/>
              <a:t>басенджи</a:t>
            </a:r>
            <a:r>
              <a:rPr lang="ru-RU" dirty="0" smtClean="0"/>
              <a:t>, особенно после</a:t>
            </a:r>
          </a:p>
          <a:p>
            <a:r>
              <a:rPr lang="ru-RU" dirty="0" smtClean="0"/>
              <a:t>переходного периода в возрасте года, развивают способность петь на тирольский манер (йодль).</a:t>
            </a:r>
          </a:p>
          <a:p>
            <a:r>
              <a:rPr lang="ru-RU" dirty="0" smtClean="0"/>
              <a:t>Также особенностью породы являются морщины на лбу (при сведенных ушах) и туго закрученный</a:t>
            </a:r>
          </a:p>
          <a:p>
            <a:r>
              <a:rPr lang="ru-RU" dirty="0" smtClean="0"/>
              <a:t>хвост. Собаки данной породы не пахнут и нередко умываются лапой, как кошки. Эта порода</a:t>
            </a:r>
          </a:p>
          <a:p>
            <a:r>
              <a:rPr lang="ru-RU" dirty="0" smtClean="0"/>
              <a:t>считается </a:t>
            </a:r>
            <a:r>
              <a:rPr lang="ru-RU" dirty="0" err="1" smtClean="0"/>
              <a:t>гипоаллергенной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751344"/>
            <a:ext cx="3939540" cy="56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 крепкие здоровьем собаки, с хорошим иммунитетом, бесстрашные и уверенные в себе, а</a:t>
            </a:r>
          </a:p>
          <a:p>
            <a:r>
              <a:rPr lang="ru-RU" dirty="0" smtClean="0"/>
              <a:t>облик породы практически не изменился за все время существования </a:t>
            </a:r>
            <a:r>
              <a:rPr lang="ru-RU" dirty="0" err="1" smtClean="0"/>
              <a:t>басенджи</a:t>
            </a:r>
            <a:r>
              <a:rPr lang="ru-RU" dirty="0" smtClean="0"/>
              <a:t>. Природная</a:t>
            </a:r>
          </a:p>
          <a:p>
            <a:r>
              <a:rPr lang="ru-RU" dirty="0" smtClean="0"/>
              <a:t>молчаливость </a:t>
            </a:r>
            <a:r>
              <a:rPr lang="ru-RU" dirty="0" err="1" smtClean="0"/>
              <a:t>басенджи</a:t>
            </a:r>
            <a:r>
              <a:rPr lang="ru-RU" dirty="0" smtClean="0"/>
              <a:t> на родине объясняется мифом, что в старые времена, когда животные</a:t>
            </a:r>
          </a:p>
          <a:p>
            <a:r>
              <a:rPr lang="ru-RU" dirty="0" smtClean="0"/>
              <a:t>умели разговаривать, вожак стаи случайно услышал важную тайну одного племени людей. Чтобы</a:t>
            </a:r>
          </a:p>
          <a:p>
            <a:r>
              <a:rPr lang="ru-RU" dirty="0" smtClean="0"/>
              <a:t>случайно не проговориться, он и его стая дали обещание, что никогда не расскажут услышанное, и</a:t>
            </a:r>
          </a:p>
          <a:p>
            <a:r>
              <a:rPr lang="ru-RU" dirty="0" smtClean="0"/>
              <a:t>с того момента замолкли навсегда.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5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96128" y="889844"/>
            <a:ext cx="6595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Древнем Египте этих собак привозили в подарок фараонам, которые очень почитали </a:t>
            </a:r>
            <a:r>
              <a:rPr lang="ru-RU" dirty="0" err="1" smtClean="0"/>
              <a:t>басенджи</a:t>
            </a:r>
            <a:r>
              <a:rPr lang="ru-RU" dirty="0" smtClean="0"/>
              <a:t> и</a:t>
            </a:r>
          </a:p>
          <a:p>
            <a:r>
              <a:rPr lang="ru-RU" dirty="0" smtClean="0"/>
              <a:t>считали их живым оберегом. Об этом свидетельствуют настенные изображения </a:t>
            </a:r>
            <a:r>
              <a:rPr lang="ru-RU" dirty="0" err="1" smtClean="0"/>
              <a:t>басенджи</a:t>
            </a:r>
            <a:r>
              <a:rPr lang="ru-RU" dirty="0" smtClean="0"/>
              <a:t> в</a:t>
            </a:r>
          </a:p>
          <a:p>
            <a:r>
              <a:rPr lang="ru-RU" dirty="0" smtClean="0"/>
              <a:t>гробницах фараонов, а также найденные мумии собак, которые были похоронены с почестями</a:t>
            </a:r>
          </a:p>
          <a:p>
            <a:r>
              <a:rPr lang="ru-RU" dirty="0" smtClean="0"/>
              <a:t>вместе со своими великими хозяевами. Собаки, подобные </a:t>
            </a:r>
            <a:r>
              <a:rPr lang="ru-RU" dirty="0" err="1" smtClean="0"/>
              <a:t>басенджи</a:t>
            </a:r>
            <a:r>
              <a:rPr lang="ru-RU" dirty="0" smtClean="0"/>
              <a:t>, были распространены в</a:t>
            </a:r>
          </a:p>
          <a:p>
            <a:r>
              <a:rPr lang="ru-RU" dirty="0" smtClean="0"/>
              <a:t>Нубии (территория современного Судана). В захоронениях </a:t>
            </a:r>
            <a:r>
              <a:rPr lang="ru-RU" dirty="0" err="1" smtClean="0"/>
              <a:t>древненубийской</a:t>
            </a:r>
            <a:r>
              <a:rPr lang="ru-RU" dirty="0" smtClean="0"/>
              <a:t> культуры Керма</a:t>
            </a:r>
          </a:p>
          <a:p>
            <a:r>
              <a:rPr lang="ru-RU" dirty="0" smtClean="0"/>
              <a:t>археологи обнаружили могилу женщины, а у её ног — собаку, похожую на </a:t>
            </a:r>
            <a:r>
              <a:rPr lang="ru-RU" dirty="0" err="1" smtClean="0"/>
              <a:t>басенджи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Заире (Демократическая республика Конго) </a:t>
            </a:r>
            <a:r>
              <a:rPr lang="ru-RU" dirty="0" err="1" smtClean="0"/>
              <a:t>басенджи</a:t>
            </a:r>
            <a:r>
              <a:rPr lang="ru-RU" dirty="0" smtClean="0"/>
              <a:t> до сих пор используются на охоте и</a:t>
            </a:r>
          </a:p>
          <a:p>
            <a:r>
              <a:rPr lang="ru-RU" dirty="0" smtClean="0"/>
              <a:t>высоко ценятся за прекрасные охотничьи качества.</a:t>
            </a:r>
          </a:p>
          <a:p>
            <a:r>
              <a:rPr lang="ru-RU" dirty="0" smtClean="0"/>
              <a:t>В 1895 году </a:t>
            </a:r>
            <a:r>
              <a:rPr lang="ru-RU" dirty="0" err="1" smtClean="0"/>
              <a:t>басенджи</a:t>
            </a:r>
            <a:r>
              <a:rPr lang="ru-RU" dirty="0" smtClean="0"/>
              <a:t> впервые покинули африканский континент и были доставлены</a:t>
            </a:r>
          </a:p>
          <a:p>
            <a:r>
              <a:rPr lang="ru-RU" dirty="0" smtClean="0"/>
              <a:t>мореплавателями в Англию, но, те собаки не выжили.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1335024"/>
            <a:ext cx="5047488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392609">
            <a:off x="6510528" y="751344"/>
            <a:ext cx="5522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1905 году </a:t>
            </a:r>
            <a:r>
              <a:rPr lang="ru-RU" dirty="0" err="1" smtClean="0"/>
              <a:t>басенджи</a:t>
            </a:r>
            <a:r>
              <a:rPr lang="ru-RU" dirty="0" smtClean="0"/>
              <a:t> появились в берлинском зоопарке в качестве экзотических животных, а в</a:t>
            </a:r>
          </a:p>
          <a:p>
            <a:r>
              <a:rPr lang="ru-RU" dirty="0" smtClean="0"/>
              <a:t>1930 годах были снова завезены в Англию. В Англии и был утвержден стандарт породы, который</a:t>
            </a:r>
          </a:p>
          <a:p>
            <a:r>
              <a:rPr lang="ru-RU" dirty="0" smtClean="0"/>
              <a:t>используется до сих пор.</a:t>
            </a:r>
          </a:p>
          <a:p>
            <a:r>
              <a:rPr lang="ru-RU" dirty="0" smtClean="0"/>
              <a:t>В 1937 году первые </a:t>
            </a:r>
            <a:r>
              <a:rPr lang="ru-RU" dirty="0" err="1" smtClean="0"/>
              <a:t>басенджи</a:t>
            </a:r>
            <a:r>
              <a:rPr lang="ru-RU" dirty="0" smtClean="0"/>
              <a:t> появились на выставке в США под названием «конго-терьер», после</a:t>
            </a:r>
          </a:p>
          <a:p>
            <a:r>
              <a:rPr lang="ru-RU" dirty="0" smtClean="0"/>
              <a:t>чего на породу обратили внимание. В 1941 году в Америку была завезена пара </a:t>
            </a:r>
            <a:r>
              <a:rPr lang="ru-RU" dirty="0" err="1" smtClean="0"/>
              <a:t>басенджи</a:t>
            </a:r>
            <a:r>
              <a:rPr lang="ru-RU" dirty="0" smtClean="0"/>
              <a:t>, с них и</a:t>
            </a:r>
          </a:p>
          <a:p>
            <a:r>
              <a:rPr lang="ru-RU" dirty="0" smtClean="0"/>
              <a:t>началось распространение этой породы по миру.</a:t>
            </a:r>
          </a:p>
          <a:p>
            <a:r>
              <a:rPr lang="ru-RU" dirty="0" smtClean="0"/>
              <a:t>По данным исследования генетиков 2011 года, восточносибирская лайка и </a:t>
            </a:r>
            <a:r>
              <a:rPr lang="ru-RU" dirty="0" err="1" smtClean="0"/>
              <a:t>басенджи</a:t>
            </a:r>
            <a:r>
              <a:rPr lang="ru-RU" dirty="0" smtClean="0"/>
              <a:t> из Конго и</a:t>
            </a:r>
          </a:p>
          <a:p>
            <a:r>
              <a:rPr lang="ru-RU" dirty="0" smtClean="0"/>
              <a:t>Судана относятся к Y-хромосомной </a:t>
            </a:r>
            <a:r>
              <a:rPr lang="ru-RU" dirty="0" err="1" smtClean="0"/>
              <a:t>гаплогруппе</a:t>
            </a:r>
            <a:r>
              <a:rPr lang="ru-RU" dirty="0" smtClean="0"/>
              <a:t> HG9. Y-хромосомный </a:t>
            </a:r>
            <a:r>
              <a:rPr lang="ru-RU" dirty="0" err="1" smtClean="0"/>
              <a:t>гаплотип</a:t>
            </a:r>
            <a:r>
              <a:rPr lang="ru-RU" dirty="0" smtClean="0"/>
              <a:t> породы </a:t>
            </a:r>
            <a:r>
              <a:rPr lang="ru-RU" dirty="0" err="1" smtClean="0"/>
              <a:t>басенджи</a:t>
            </a:r>
            <a:endParaRPr lang="ru-RU" dirty="0" smtClean="0"/>
          </a:p>
          <a:p>
            <a:r>
              <a:rPr lang="ru-RU" dirty="0" smtClean="0"/>
              <a:t>относится к сестринской ветви по отношению к другим домашним собакам. Возможно, это</a:t>
            </a:r>
          </a:p>
          <a:p>
            <a:r>
              <a:rPr lang="ru-RU" dirty="0" smtClean="0"/>
              <a:t>свидетельствует о примеси у современных </a:t>
            </a:r>
            <a:r>
              <a:rPr lang="ru-RU" dirty="0" err="1" smtClean="0"/>
              <a:t>басенджи</a:t>
            </a:r>
            <a:r>
              <a:rPr lang="ru-RU" dirty="0" smtClean="0"/>
              <a:t> от ближневосточных и североафриканских</a:t>
            </a:r>
          </a:p>
          <a:p>
            <a:r>
              <a:rPr lang="ru-RU" dirty="0" smtClean="0"/>
              <a:t>волков.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092">
            <a:off x="653034" y="454094"/>
            <a:ext cx="5143500" cy="59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96"/>
            <a:ext cx="5593556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9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483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Собаки породы бассенджи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Собаки породы бассенджи</dc:title>
  <dc:creator>Ученик</dc:creator>
  <cp:lastModifiedBy>Киселева Елена Юрьевна</cp:lastModifiedBy>
  <cp:revision>4</cp:revision>
  <dcterms:created xsi:type="dcterms:W3CDTF">2019-11-07T10:01:39Z</dcterms:created>
  <dcterms:modified xsi:type="dcterms:W3CDTF">2019-11-22T06:17:33Z</dcterms:modified>
</cp:coreProperties>
</file>