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err="1" smtClean="0"/>
              <a:t>Бассенджи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Участник экзамена 011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7066" y="135465"/>
            <a:ext cx="6282447" cy="2743201"/>
          </a:xfrm>
        </p:spPr>
        <p:txBody>
          <a:bodyPr>
            <a:normAutofit fontScale="90000"/>
          </a:bodyPr>
          <a:lstStyle/>
          <a:p>
            <a:r>
              <a:rPr lang="ru-RU" sz="2400" dirty="0" err="1"/>
              <a:t>Басéнджи</a:t>
            </a:r>
            <a:r>
              <a:rPr lang="ru-RU" sz="2400" dirty="0"/>
              <a:t> (</a:t>
            </a:r>
            <a:r>
              <a:rPr lang="ru-RU" sz="2400" dirty="0" err="1"/>
              <a:t>басенжи</a:t>
            </a:r>
            <a:r>
              <a:rPr lang="ru-RU" sz="2400" dirty="0"/>
              <a:t>) или африканская </a:t>
            </a:r>
            <a:r>
              <a:rPr lang="ru-RU" sz="2400" dirty="0" err="1"/>
              <a:t>нелающая</a:t>
            </a:r>
            <a:r>
              <a:rPr lang="ru-RU" sz="2400" dirty="0"/>
              <a:t> собака (а также конголезская кустарниковая</a:t>
            </a:r>
            <a:br>
              <a:rPr lang="ru-RU" sz="2400" dirty="0"/>
            </a:br>
            <a:r>
              <a:rPr lang="ru-RU" sz="2400" dirty="0"/>
              <a:t>собака, лесная собака из Конго, конго-терьер, </a:t>
            </a:r>
            <a:r>
              <a:rPr lang="ru-RU" sz="2400" dirty="0" err="1"/>
              <a:t>ньям</a:t>
            </a:r>
            <a:r>
              <a:rPr lang="ru-RU" sz="2400" dirty="0"/>
              <a:t>-</a:t>
            </a:r>
            <a:r>
              <a:rPr lang="ru-RU" sz="2400" dirty="0" err="1"/>
              <a:t>ньям</a:t>
            </a:r>
            <a:r>
              <a:rPr lang="ru-RU" sz="2400" dirty="0"/>
              <a:t>-терьер, собака </a:t>
            </a:r>
            <a:r>
              <a:rPr lang="ru-RU" sz="2400" dirty="0" err="1"/>
              <a:t>занде</a:t>
            </a:r>
            <a:r>
              <a:rPr lang="ru-RU" sz="2400" dirty="0"/>
              <a:t>, «существо из</a:t>
            </a:r>
            <a:br>
              <a:rPr lang="ru-RU" sz="2400" dirty="0"/>
            </a:br>
            <a:r>
              <a:rPr lang="ru-RU" sz="2400" dirty="0"/>
              <a:t>зарослей») — одна из древнейших пород собак.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6444" y="2878666"/>
            <a:ext cx="6287911" cy="2824029"/>
          </a:xfrm>
        </p:spPr>
        <p:txBody>
          <a:bodyPr/>
          <a:lstStyle/>
          <a:p>
            <a:r>
              <a:rPr lang="ru-RU" dirty="0"/>
              <a:t>История породы насчитывает около 5000 лет,</a:t>
            </a:r>
          </a:p>
          <a:p>
            <a:r>
              <a:rPr lang="ru-RU" dirty="0"/>
              <a:t>регион происхождения — центральная Африка. Уникальность породы в том, что её представители</a:t>
            </a:r>
          </a:p>
          <a:p>
            <a:r>
              <a:rPr lang="ru-RU" dirty="0"/>
              <a:t>не лают, но издают особые, свойственные только </a:t>
            </a:r>
            <a:r>
              <a:rPr lang="ru-RU" dirty="0" err="1"/>
              <a:t>басенджи</a:t>
            </a:r>
            <a:r>
              <a:rPr lang="ru-RU" dirty="0"/>
              <a:t> звуки, похожие на урчание, но и их</a:t>
            </a:r>
          </a:p>
          <a:p>
            <a:r>
              <a:rPr lang="ru-RU" dirty="0"/>
              <a:t>можно услышать лишь когда собака взволнована.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1" y="310384"/>
            <a:ext cx="2516717" cy="33556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1" y="3842715"/>
            <a:ext cx="2490205" cy="28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2754774" y="517001"/>
            <a:ext cx="7153157" cy="682889"/>
          </a:xfrm>
        </p:spPr>
        <p:txBody>
          <a:bodyPr>
            <a:normAutofit fontScale="90000"/>
          </a:bodyPr>
          <a:lstStyle/>
          <a:p>
            <a:r>
              <a:rPr lang="ru-RU" sz="2700" dirty="0"/>
              <a:t>Чтобы</a:t>
            </a:r>
            <a:br>
              <a:rPr lang="ru-RU" sz="2700" dirty="0"/>
            </a:br>
            <a:r>
              <a:rPr lang="ru-RU" sz="2700" dirty="0"/>
              <a:t>случайно не проговориться, он и его стая дали обещание, что никогда не расскажут услышанное, и</a:t>
            </a:r>
            <a:br>
              <a:rPr lang="ru-RU" sz="2700" dirty="0"/>
            </a:br>
            <a:r>
              <a:rPr lang="ru-RU" sz="2700" dirty="0"/>
              <a:t>с того момента замолкли навсегда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4266" y="3429000"/>
            <a:ext cx="4184035" cy="2203067"/>
          </a:xfrm>
        </p:spPr>
        <p:txBody>
          <a:bodyPr/>
          <a:lstStyle/>
          <a:p>
            <a:r>
              <a:rPr lang="ru-RU" dirty="0"/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dirty="0"/>
              <a:t>облик породы практически не изменился за все время существования </a:t>
            </a:r>
            <a:r>
              <a:rPr lang="ru-RU" dirty="0" err="1"/>
              <a:t>басенджи</a:t>
            </a:r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4289" y="3595850"/>
            <a:ext cx="4184034" cy="2307239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Природная</a:t>
            </a:r>
          </a:p>
          <a:p>
            <a:r>
              <a:rPr lang="ru-RU" dirty="0"/>
              <a:t>молчаливость </a:t>
            </a:r>
            <a:r>
              <a:rPr lang="ru-RU" dirty="0" err="1"/>
              <a:t>басенджи</a:t>
            </a:r>
            <a:r>
              <a:rPr lang="ru-RU" dirty="0"/>
              <a:t> на родине объясняется мифом, что в старые времена, когда животные</a:t>
            </a:r>
          </a:p>
          <a:p>
            <a:r>
              <a:rPr lang="ru-RU" dirty="0"/>
              <a:t>умели разговаривать, вожак стаи случайно услышал важную тайну одного племени людей.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" y="517001"/>
            <a:ext cx="2734902" cy="2558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60" y="164928"/>
            <a:ext cx="2824176" cy="3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97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121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Бассенджи </vt:lpstr>
      <vt:lpstr>Басéнджи (басенжи) или африканская нелающая собака (а также конголезская кустарниковая собака, лесная собака из Конго, конго-терьер, ньям-ньям-терьер, собака занде, «существо из зарослей») — одна из древнейших пород собак.</vt:lpstr>
      <vt:lpstr>Чтобы случайно не проговориться, он и его стая дали обещание, что никогда не расскажут услышанное, и с того момента замолкли навсегда.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user</dc:creator>
  <cp:lastModifiedBy>Киселева Елена Юрьевна</cp:lastModifiedBy>
  <cp:revision>4</cp:revision>
  <dcterms:created xsi:type="dcterms:W3CDTF">2019-11-07T09:50:29Z</dcterms:created>
  <dcterms:modified xsi:type="dcterms:W3CDTF">2019-11-22T06:24:32Z</dcterms:modified>
</cp:coreProperties>
</file>