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6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4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4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6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484D-AC1D-4291-A1ED-59B408F3839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8BAD-BE31-4B20-927C-3F6781F44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4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3403" y="0"/>
            <a:ext cx="6060141" cy="1821012"/>
          </a:xfrm>
        </p:spPr>
        <p:txBody>
          <a:bodyPr/>
          <a:lstStyle/>
          <a:p>
            <a:r>
              <a:rPr lang="ru-RU" dirty="0" smtClean="0"/>
              <a:t>Собаки породы </a:t>
            </a:r>
            <a:r>
              <a:rPr lang="ru-RU" dirty="0" err="1" smtClean="0"/>
              <a:t>бассенджи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Участник экзамена 012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8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6692" y="0"/>
            <a:ext cx="8405308" cy="2291380"/>
          </a:xfrm>
        </p:spPr>
        <p:txBody>
          <a:bodyPr>
            <a:normAutofit/>
          </a:bodyPr>
          <a:lstStyle/>
          <a:p>
            <a:r>
              <a:rPr lang="ru-RU" sz="2400" dirty="0" err="1"/>
              <a:t>Басéнджи</a:t>
            </a:r>
            <a:r>
              <a:rPr lang="ru-RU" sz="2400" dirty="0"/>
              <a:t> (</a:t>
            </a:r>
            <a:r>
              <a:rPr lang="ru-RU" sz="2400" dirty="0" err="1"/>
              <a:t>басенжи</a:t>
            </a:r>
            <a:r>
              <a:rPr lang="ru-RU" sz="2400" dirty="0"/>
              <a:t>) или африканская </a:t>
            </a:r>
            <a:r>
              <a:rPr lang="ru-RU" sz="2400" dirty="0" err="1"/>
              <a:t>нелающая</a:t>
            </a:r>
            <a:r>
              <a:rPr lang="ru-RU" sz="2400" dirty="0"/>
              <a:t> собака (а также конголезская кустарниковая собака, лесная собака из Конго, конго-терьер, </a:t>
            </a:r>
            <a:r>
              <a:rPr lang="ru-RU" sz="2400" dirty="0" err="1"/>
              <a:t>ньям</a:t>
            </a:r>
            <a:r>
              <a:rPr lang="ru-RU" sz="2400" dirty="0"/>
              <a:t>-</a:t>
            </a:r>
            <a:r>
              <a:rPr lang="ru-RU" sz="2400" dirty="0" err="1"/>
              <a:t>ньям</a:t>
            </a:r>
            <a:r>
              <a:rPr lang="ru-RU" sz="2400" dirty="0"/>
              <a:t>-терьер, собака </a:t>
            </a:r>
            <a:r>
              <a:rPr lang="ru-RU" sz="2400" dirty="0" err="1"/>
              <a:t>занде</a:t>
            </a:r>
            <a:r>
              <a:rPr lang="ru-RU" sz="2400" dirty="0"/>
              <a:t>, «существо из зарослей»)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" y="225910"/>
            <a:ext cx="2957531" cy="221814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" y="4012602"/>
            <a:ext cx="2882314" cy="201167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09826" y="41399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/>
              <a:t>одна из древнейших пород собак. История породы насчитывает около 5000 лет, регион происхождения — центральная Африка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982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9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" y="710006"/>
            <a:ext cx="3055172" cy="2035986"/>
          </a:xfrm>
        </p:spPr>
      </p:pic>
      <p:sp>
        <p:nvSpPr>
          <p:cNvPr id="5" name="Прямоугольник 4"/>
          <p:cNvSpPr/>
          <p:nvPr/>
        </p:nvSpPr>
        <p:spPr>
          <a:xfrm>
            <a:off x="3310218" y="710006"/>
            <a:ext cx="5457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Уникальность породы в том, что её представители не лают, но издают особые, свойственные только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звуки, похожие на урчание, но и их можно услышать лишь когда собака взволнована.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454" y="617630"/>
            <a:ext cx="2274346" cy="16414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9724" y="3688097"/>
            <a:ext cx="3187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Нередко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особенно после переходного периода в возрасте года, развивают способность петь на тирольский манер (йодль). 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2" y="3410174"/>
            <a:ext cx="5593556" cy="302827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570259" y="2580101"/>
            <a:ext cx="36217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гипоаллергенной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9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Собаки породы бассенджи</vt:lpstr>
      <vt:lpstr>Басéнджи (басенжи) или африканская нелающая собака (а также конголезская кустарниковая собака, лесная собака из Конго, конго-терьер, ньям-ньям-терьер, собака занде, «существо из зарослей»)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Собаки породы бассенджи</dc:title>
  <dc:creator>Ученик</dc:creator>
  <cp:lastModifiedBy>Киселева Елена Юрьевна</cp:lastModifiedBy>
  <cp:revision>3</cp:revision>
  <dcterms:created xsi:type="dcterms:W3CDTF">2019-11-07T10:02:28Z</dcterms:created>
  <dcterms:modified xsi:type="dcterms:W3CDTF">2019-11-22T06:24:28Z</dcterms:modified>
</cp:coreProperties>
</file>