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8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5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699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4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23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42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535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6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3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2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2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7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2428" y="849854"/>
            <a:ext cx="11360074" cy="1441526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err="1">
                <a:latin typeface="Bahnschrift SemiBold Condensed" panose="020B0502040204020203" pitchFamily="34" charset="0"/>
              </a:rPr>
              <a:t>Б</a:t>
            </a:r>
            <a:r>
              <a:rPr lang="ru-RU" sz="8000" b="1" dirty="0" err="1" smtClean="0">
                <a:latin typeface="Bahnschrift SemiBold Condensed" panose="020B0502040204020203" pitchFamily="34" charset="0"/>
              </a:rPr>
              <a:t>асенджи</a:t>
            </a:r>
            <a:endParaRPr lang="ru-RU" sz="8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1285" y="3881737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Участник </a:t>
            </a:r>
            <a:r>
              <a:rPr lang="ru-RU" sz="2800" b="1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экзамена 013</a:t>
            </a:r>
          </a:p>
          <a:p>
            <a:endParaRPr lang="ru-RU" sz="28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5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2183969" y="580913"/>
            <a:ext cx="2775306" cy="2979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69984" y="859267"/>
            <a:ext cx="5084979" cy="2423160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 err="1" smtClean="0">
                <a:latin typeface="Bahnschrift SemiBold SemiConden" panose="020B0502040204020203" pitchFamily="34" charset="0"/>
              </a:rPr>
              <a:t>Басенджи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 - </a:t>
            </a:r>
            <a:r>
              <a:rPr lang="ru-RU" sz="7200" b="1" dirty="0">
                <a:latin typeface="Bahnschrift SemiBold SemiConden" panose="020B0502040204020203" pitchFamily="34" charset="0"/>
              </a:rPr>
              <a:t>лесная собака из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Конго, одна </a:t>
            </a:r>
            <a:r>
              <a:rPr lang="ru-RU" sz="7200" b="1" dirty="0">
                <a:latin typeface="Bahnschrift SemiBold SemiConden" panose="020B0502040204020203" pitchFamily="34" charset="0"/>
              </a:rPr>
              <a:t>из древнейших пород собак. История породы насчитывает около 5000 лет,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регион происхождения — центральная Африка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.).</a:t>
            </a:r>
            <a:endParaRPr lang="ru-RU" sz="7200" b="1" dirty="0">
              <a:latin typeface="Bahnschrift SemiBold SemiConden" panose="020B0502040204020203" pitchFamily="34" charset="0"/>
            </a:endParaRPr>
          </a:p>
          <a:p>
            <a:r>
              <a:rPr lang="ru-RU" sz="7200" b="1" dirty="0" smtClean="0">
                <a:latin typeface="Bahnschrift SemiBold SemiConden" panose="020B0502040204020203" pitchFamily="34" charset="0"/>
              </a:rPr>
              <a:t>Особенностью </a:t>
            </a:r>
            <a:r>
              <a:rPr lang="ru-RU" sz="7200" b="1" dirty="0">
                <a:latin typeface="Bahnschrift SemiBold SemiConden" panose="020B0502040204020203" pitchFamily="34" charset="0"/>
              </a:rPr>
              <a:t>породы являются морщины на лбу (при сведенных ушах) и туго закрученный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хвост. Собаки данной породы не пахнут и нередко умываются лапой, как кошки. Эта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порода </a:t>
            </a:r>
            <a:r>
              <a:rPr lang="ru-RU" sz="7200" b="1" dirty="0">
                <a:latin typeface="Bahnschrift SemiBold SemiConden" panose="020B0502040204020203" pitchFamily="34" charset="0"/>
              </a:rPr>
              <a:t>считается </a:t>
            </a:r>
            <a:r>
              <a:rPr lang="ru-RU" sz="7200" b="1" dirty="0" err="1">
                <a:latin typeface="Bahnschrift SemiBold SemiConden" panose="020B0502040204020203" pitchFamily="34" charset="0"/>
              </a:rPr>
              <a:t>гипоаллергенной</a:t>
            </a:r>
            <a:r>
              <a:rPr lang="ru-RU" sz="7200" b="1" dirty="0">
                <a:latin typeface="Bahnschrift SemiBold SemiConden" panose="020B0502040204020203" pitchFamily="34" charset="0"/>
              </a:rPr>
              <a:t>.</a:t>
            </a:r>
          </a:p>
          <a:p>
            <a:endParaRPr lang="ru-RU" sz="7200" b="1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4" y="3894268"/>
            <a:ext cx="2807746" cy="2775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Прямоугольник 10"/>
          <p:cNvSpPr/>
          <p:nvPr/>
        </p:nvSpPr>
        <p:spPr>
          <a:xfrm>
            <a:off x="5683924" y="44233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облик породы практически не изменился за все время существования </a:t>
            </a:r>
            <a:r>
              <a:rPr lang="ru-RU" b="0" i="0" dirty="0" err="1" smtClean="0">
                <a:effectLst/>
                <a:latin typeface="Bahnschrift SemiBold SemiConden" panose="020B0502040204020203" pitchFamily="34" charset="0"/>
              </a:rPr>
              <a:t>басенджи</a:t>
            </a:r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. </a:t>
            </a:r>
            <a:endParaRPr lang="ru-RU" b="0" i="0" dirty="0">
              <a:effectLst/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86097" y="6063077"/>
            <a:ext cx="2940050" cy="576262"/>
          </a:xfrm>
        </p:spPr>
        <p:txBody>
          <a:bodyPr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1895 году </a:t>
            </a:r>
            <a:r>
              <a:rPr lang="ru-RU" sz="2000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впервые покинули африканский континент и были доставлены</a:t>
            </a: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мореплавателями в Англию, но, те собаки не выжили.</a:t>
            </a:r>
          </a:p>
          <a:p>
            <a:pPr algn="ctr"/>
            <a:endParaRPr lang="ru-RU" sz="20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6" name="Рисунок 15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 b="11108"/>
          <a:stretch>
            <a:fillRect/>
          </a:stretch>
        </p:blipFill>
        <p:spPr>
          <a:xfrm>
            <a:off x="4748270" y="4431501"/>
            <a:ext cx="294005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1038506" y="5774946"/>
            <a:ext cx="2930525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1905 году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в берлинском зоопарке в качестве экзотических животных, а в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1930 годах были снова завезены в Англию. В Англии и был утвержден стандарт породы, который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используется до сих пор.</a:t>
            </a:r>
          </a:p>
          <a:p>
            <a:endParaRPr lang="ru-RU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8" name="Рисунок 17"/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15232"/>
          <a:stretch>
            <a:fillRect/>
          </a:stretch>
        </p:blipFill>
        <p:spPr>
          <a:xfrm>
            <a:off x="8579708" y="1709699"/>
            <a:ext cx="2930525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4748270" y="3490932"/>
            <a:ext cx="2932113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1937 году первые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на выставке в США под названием «конго-терьер», после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чего на породу обратили внимание. В 1941 году в Америку была завезена пара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, с них и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началось распространение этой породы по миру.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3" b="11003"/>
          <a:stretch>
            <a:fillRect/>
          </a:stretch>
        </p:blipFill>
        <p:spPr>
          <a:xfrm>
            <a:off x="1038506" y="1663633"/>
            <a:ext cx="2818376" cy="1464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119057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192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Bahnschrift SemiBold Condensed</vt:lpstr>
      <vt:lpstr>Bahnschrift SemiBold SemiConden</vt:lpstr>
      <vt:lpstr>Century Gothic</vt:lpstr>
      <vt:lpstr>Wingdings 3</vt:lpstr>
      <vt:lpstr>Сектор</vt:lpstr>
      <vt:lpstr>Басенджи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Киселева Елена Юрьевна</cp:lastModifiedBy>
  <cp:revision>10</cp:revision>
  <dcterms:created xsi:type="dcterms:W3CDTF">2019-11-07T09:47:01Z</dcterms:created>
  <dcterms:modified xsi:type="dcterms:W3CDTF">2019-11-22T06:22:44Z</dcterms:modified>
</cp:coreProperties>
</file>