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1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0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4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28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60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6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B92C-51D6-40A7-B2EB-EED134F14224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687C-A66F-4E59-9DA6-181639E89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6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Басенджи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996952"/>
            <a:ext cx="6400800" cy="1752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Участник экзамена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014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8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Образ жизни и ареал обитания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61742"/>
            <a:ext cx="4834880" cy="197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/>
              <a:t>Басéнджи</a:t>
            </a:r>
            <a:r>
              <a:rPr lang="ru-RU" sz="2000" dirty="0" smtClean="0"/>
              <a:t> — одна из древнейших пород собак</a:t>
            </a:r>
            <a:r>
              <a:rPr lang="en-US" sz="2000" dirty="0" smtClean="0"/>
              <a:t>.</a:t>
            </a:r>
            <a:r>
              <a:rPr lang="ru-RU" sz="2000" dirty="0" smtClean="0"/>
              <a:t> История породы насчитывает около 5000 лет, регион происхождения — центральная Африка.</a:t>
            </a:r>
            <a:r>
              <a:rPr lang="en-US" sz="2000" dirty="0" smtClean="0"/>
              <a:t> </a:t>
            </a:r>
            <a:r>
              <a:rPr lang="ru-RU" sz="2000" dirty="0" smtClean="0"/>
              <a:t>В данный момент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 можно встретить во многих странах мира</a:t>
            </a:r>
            <a:r>
              <a:rPr lang="en-US" sz="2000" dirty="0" smtClean="0"/>
              <a:t>: </a:t>
            </a:r>
            <a:r>
              <a:rPr lang="ru-RU" sz="2000" dirty="0" smtClean="0"/>
              <a:t>в Англии</a:t>
            </a:r>
            <a:r>
              <a:rPr lang="en-US" sz="2000" dirty="0" smtClean="0"/>
              <a:t>,</a:t>
            </a:r>
            <a:r>
              <a:rPr lang="ru-RU" sz="2000" dirty="0" smtClean="0"/>
              <a:t> Америке</a:t>
            </a:r>
            <a:r>
              <a:rPr lang="en-US" sz="2000" dirty="0" smtClean="0"/>
              <a:t>, </a:t>
            </a:r>
            <a:r>
              <a:rPr lang="ru-RU" sz="2000" dirty="0" smtClean="0"/>
              <a:t>ДР Конго и </a:t>
            </a:r>
            <a:r>
              <a:rPr lang="ru-RU" sz="2000" dirty="0" err="1" smtClean="0"/>
              <a:t>др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34" y="1052736"/>
            <a:ext cx="3707566" cy="2470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 flipH="1" flipV="1">
            <a:off x="395536" y="3687213"/>
            <a:ext cx="48968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ru-RU" sz="2000" dirty="0"/>
              <a:t>Уникальность породы в том, что её представители не лают, но издают особые, свойственные только </a:t>
            </a:r>
            <a:r>
              <a:rPr lang="ru-RU" sz="2000" dirty="0" err="1"/>
              <a:t>басенджи</a:t>
            </a:r>
            <a:r>
              <a:rPr lang="ru-RU" sz="2000" dirty="0"/>
              <a:t> звуки, похожие на урчание, но и их можно услышать лишь когда собака взволнована</a:t>
            </a:r>
            <a:r>
              <a:rPr lang="ru-RU" sz="2000" dirty="0" smtClean="0"/>
              <a:t>.</a:t>
            </a:r>
            <a:r>
              <a:rPr lang="ru-RU" sz="2000" dirty="0"/>
              <a:t> 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sz="2000" dirty="0" err="1"/>
              <a:t>басенджи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660398"/>
            <a:ext cx="2804924" cy="31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Внешний вид и рацион питания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4680520" cy="44644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Окрас: существует 4 окраса </a:t>
            </a:r>
            <a:r>
              <a:rPr lang="ru-RU" sz="2000" dirty="0" err="1"/>
              <a:t>басенджи</a:t>
            </a:r>
            <a:r>
              <a:rPr lang="ru-RU" sz="2000" dirty="0"/>
              <a:t>:</a:t>
            </a:r>
          </a:p>
          <a:p>
            <a:pPr marL="0" lvl="0" indent="0">
              <a:buNone/>
            </a:pPr>
            <a:r>
              <a:rPr lang="ru-RU" sz="2000" dirty="0"/>
              <a:t>красный с белым;</a:t>
            </a:r>
          </a:p>
          <a:p>
            <a:pPr marL="0" lvl="0" indent="0">
              <a:buNone/>
            </a:pPr>
            <a:r>
              <a:rPr lang="ru-RU" sz="2000" dirty="0"/>
              <a:t>насыщенный чёрный с белым;</a:t>
            </a:r>
          </a:p>
          <a:p>
            <a:pPr marL="0" lvl="0" indent="0">
              <a:buNone/>
            </a:pPr>
            <a:r>
              <a:rPr lang="ru-RU" sz="2000" dirty="0" err="1"/>
              <a:t>триколор</a:t>
            </a:r>
            <a:r>
              <a:rPr lang="ru-RU" sz="2000" dirty="0"/>
              <a:t> (насыщенно чёрный с красно-рыжим подпалом, с отметинами над глазами, на морде и скулах);</a:t>
            </a:r>
          </a:p>
          <a:p>
            <a:pPr marL="0" lvl="0" indent="0">
              <a:buNone/>
            </a:pPr>
            <a:r>
              <a:rPr lang="ru-RU" sz="2000" dirty="0"/>
              <a:t>тигровый (черные полосы на красно-рыжем фоне).</a:t>
            </a:r>
          </a:p>
          <a:p>
            <a:pPr marL="0" indent="0">
              <a:buNone/>
            </a:pPr>
            <a:r>
              <a:rPr lang="ru-RU" sz="2000" dirty="0"/>
              <a:t>При всех окрасах — белые лапы, грудь и кончик хвоста. Белые ноги, отметина на голове и воротник не обязательны. Белый цвет никогда не должен преобладать над основным окрасом. Окрас и отметины должны быть насыщенного цвета, четкие, хорошо сформированные, с четкой границей между чёрным и рыжим у </a:t>
            </a:r>
            <a:r>
              <a:rPr lang="ru-RU" sz="2000" dirty="0" err="1"/>
              <a:t>триколоров</a:t>
            </a:r>
            <a:r>
              <a:rPr lang="ru-RU" sz="2000" dirty="0"/>
              <a:t> и полосами у </a:t>
            </a:r>
            <a:r>
              <a:rPr lang="ru-RU" sz="2200" dirty="0"/>
              <a:t>тигровых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12" y="1015376"/>
            <a:ext cx="3116718" cy="57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370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220</Words>
  <Application>Microsoft Office PowerPoint</Application>
  <PresentationFormat>Экран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Басенджи</vt:lpstr>
      <vt:lpstr>Образ жизни и ареал обитания</vt:lpstr>
      <vt:lpstr>Внешний вид и рацион питания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user</dc:creator>
  <cp:lastModifiedBy>Киселева Елена Юрьевна</cp:lastModifiedBy>
  <cp:revision>4</cp:revision>
  <dcterms:created xsi:type="dcterms:W3CDTF">2019-11-07T10:48:50Z</dcterms:created>
  <dcterms:modified xsi:type="dcterms:W3CDTF">2019-11-22T06:32:00Z</dcterms:modified>
</cp:coreProperties>
</file>