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5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01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34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8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8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1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9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4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00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9F0A-32BC-469E-9AD8-28953AFB667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B86E-4732-4BD2-A850-2D6BBE9A8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Басенджи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ru-RU" dirty="0" smtClean="0"/>
              <a:t>Участник экзамена 015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86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Описание породы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057977" cy="22934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4171"/>
            <a:ext cx="3057977" cy="2547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6176" y="1690688"/>
            <a:ext cx="7457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Басéнджи</a:t>
            </a:r>
            <a:r>
              <a:rPr lang="ru-RU" sz="2000" dirty="0"/>
              <a:t> (</a:t>
            </a:r>
            <a:r>
              <a:rPr lang="ru-RU" sz="2000" dirty="0" err="1"/>
              <a:t>басенжи</a:t>
            </a:r>
            <a:r>
              <a:rPr lang="ru-RU" sz="2000" dirty="0"/>
              <a:t>) или африканская </a:t>
            </a:r>
            <a:r>
              <a:rPr lang="ru-RU" sz="2000" dirty="0" err="1"/>
              <a:t>нелающая</a:t>
            </a:r>
            <a:r>
              <a:rPr lang="ru-RU" sz="2000" dirty="0"/>
              <a:t> собака (а также конголезская кустарниковая собака, лесная собака из Конго, конго-терьер, </a:t>
            </a:r>
            <a:r>
              <a:rPr lang="ru-RU" sz="2000" dirty="0" err="1"/>
              <a:t>ньям</a:t>
            </a:r>
            <a:r>
              <a:rPr lang="ru-RU" sz="2000" dirty="0"/>
              <a:t>-</a:t>
            </a:r>
            <a:r>
              <a:rPr lang="ru-RU" sz="2000" dirty="0" err="1"/>
              <a:t>ньям</a:t>
            </a:r>
            <a:r>
              <a:rPr lang="ru-RU" sz="2000" dirty="0"/>
              <a:t>-терьер, собака </a:t>
            </a:r>
            <a:r>
              <a:rPr lang="ru-RU" sz="2000" dirty="0" err="1"/>
              <a:t>занде</a:t>
            </a:r>
            <a:r>
              <a:rPr lang="ru-RU" sz="2000" dirty="0"/>
              <a:t>, «существо из зарослей») — одна из древнейших пород собак. История породы насчитывает около 5000 лет, регион происхождения — центральная Африка.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6176" y="3984171"/>
            <a:ext cx="7457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Уникальность породы в том, что её представители не лают, но издают особые, свойственные только </a:t>
            </a:r>
            <a:r>
              <a:rPr lang="ru-RU" sz="2000" dirty="0" err="1"/>
              <a:t>басенджи</a:t>
            </a:r>
            <a:r>
              <a:rPr lang="ru-RU" sz="2000" dirty="0"/>
              <a:t> звуки, похожие на урчание, но и их можно услышать лишь когда собака взволнована. Нередко </a:t>
            </a:r>
            <a:r>
              <a:rPr lang="ru-RU" sz="2000" dirty="0" err="1"/>
              <a:t>басенджи</a:t>
            </a:r>
            <a:r>
              <a:rPr lang="ru-RU" sz="2000" dirty="0"/>
              <a:t>, особенно после переходного периода в возрасте года, развивают способность петь на тирольский манер (йодль). 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</a:t>
            </a:r>
            <a:r>
              <a:rPr lang="ru-RU" sz="2000" dirty="0" err="1"/>
              <a:t>гипоаллергенной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24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7" y="3715264"/>
            <a:ext cx="4005943" cy="31427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619998" y="563188"/>
            <a:ext cx="4114801" cy="34491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1" y="559636"/>
            <a:ext cx="3291866" cy="34526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3568" y="97972"/>
            <a:ext cx="792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Дополнительные сведения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614057" y="559635"/>
            <a:ext cx="4005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Древнем Египте этих собак привозили в подарок фараонам, которые очень почитали </a:t>
            </a:r>
            <a:r>
              <a:rPr lang="ru-RU" sz="2000" dirty="0" err="1"/>
              <a:t>басенджи</a:t>
            </a:r>
            <a:r>
              <a:rPr lang="ru-RU" sz="2000" dirty="0"/>
              <a:t> и считали их живым оберегом. Об этом свидетельствуют настенные изображения </a:t>
            </a:r>
            <a:r>
              <a:rPr lang="ru-RU" sz="2000" dirty="0" err="1"/>
              <a:t>басенджи</a:t>
            </a:r>
            <a:r>
              <a:rPr lang="ru-RU" sz="2000" dirty="0"/>
              <a:t> в гробницах фараонов, а также найденные мумии собак, которые были похоронены с почестями вместе со своими великими </a:t>
            </a:r>
            <a:r>
              <a:rPr lang="ru-RU" sz="1000" dirty="0"/>
              <a:t>хозяевами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012323"/>
            <a:ext cx="3614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1937 году первые </a:t>
            </a:r>
            <a:r>
              <a:rPr lang="ru-RU" sz="2000" dirty="0" err="1"/>
              <a:t>басенджи</a:t>
            </a:r>
            <a:r>
              <a:rPr lang="ru-RU" sz="2000" dirty="0"/>
              <a:t> появились на выставке в США под названием «конго-терьер», после чего на породу обратили внимание. В 1941 году в Америку была завезена пара </a:t>
            </a:r>
            <a:r>
              <a:rPr lang="ru-RU" sz="2000" dirty="0" err="1"/>
              <a:t>басенджи</a:t>
            </a:r>
            <a:r>
              <a:rPr lang="ru-RU" sz="2000" dirty="0"/>
              <a:t>, с них и началось распространение этой породы по миру.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9998" y="4012323"/>
            <a:ext cx="4572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данным исследования генетиков 2011 года, восточносибирская лайка и </a:t>
            </a:r>
            <a:r>
              <a:rPr lang="ru-RU" sz="2000" dirty="0" err="1"/>
              <a:t>басенджи</a:t>
            </a:r>
            <a:r>
              <a:rPr lang="ru-RU" sz="2000" dirty="0"/>
              <a:t> из Конго и Судана относятся к Y-хромосомной </a:t>
            </a:r>
            <a:r>
              <a:rPr lang="ru-RU" sz="2000" dirty="0" err="1"/>
              <a:t>гаплогруппе</a:t>
            </a:r>
            <a:r>
              <a:rPr lang="ru-RU" sz="2000" dirty="0"/>
              <a:t> HG9. Y-хромосомный </a:t>
            </a:r>
            <a:r>
              <a:rPr lang="ru-RU" sz="2000" dirty="0" err="1"/>
              <a:t>гаплотип</a:t>
            </a:r>
            <a:r>
              <a:rPr lang="ru-RU" sz="2000" dirty="0"/>
              <a:t> породы </a:t>
            </a:r>
            <a:r>
              <a:rPr lang="ru-RU" sz="2000" dirty="0" err="1"/>
              <a:t>басенджи</a:t>
            </a:r>
            <a:r>
              <a:rPr lang="ru-RU" sz="2000" dirty="0"/>
              <a:t> относится к сестринской ветви по отношению к другим домашним собакам</a:t>
            </a:r>
          </a:p>
        </p:txBody>
      </p:sp>
    </p:spTree>
    <p:extLst>
      <p:ext uri="{BB962C8B-B14F-4D97-AF65-F5344CB8AC3E}">
        <p14:creationId xmlns:p14="http://schemas.microsoft.com/office/powerpoint/2010/main" val="3201824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272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Басенджи</vt:lpstr>
      <vt:lpstr>Описание породы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</dc:title>
  <dc:creator>Ученик</dc:creator>
  <cp:lastModifiedBy>Киселева Елена Юрьевна</cp:lastModifiedBy>
  <cp:revision>5</cp:revision>
  <dcterms:created xsi:type="dcterms:W3CDTF">2019-11-07T10:56:48Z</dcterms:created>
  <dcterms:modified xsi:type="dcterms:W3CDTF">2019-11-22T06:31:54Z</dcterms:modified>
</cp:coreProperties>
</file>