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00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BF35-FE0E-4D94-9D24-271FFB61F665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DCE7-0A58-47F4-AA27-BEDFCDF1B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944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BF35-FE0E-4D94-9D24-271FFB61F665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DCE7-0A58-47F4-AA27-BEDFCDF1B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886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BF35-FE0E-4D94-9D24-271FFB61F665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DCE7-0A58-47F4-AA27-BEDFCDF1B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43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BF35-FE0E-4D94-9D24-271FFB61F665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DCE7-0A58-47F4-AA27-BEDFCDF1B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3543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BF35-FE0E-4D94-9D24-271FFB61F665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DCE7-0A58-47F4-AA27-BEDFCDF1B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88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BF35-FE0E-4D94-9D24-271FFB61F665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DCE7-0A58-47F4-AA27-BEDFCDF1B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9704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BF35-FE0E-4D94-9D24-271FFB61F665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DCE7-0A58-47F4-AA27-BEDFCDF1B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922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BF35-FE0E-4D94-9D24-271FFB61F665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DCE7-0A58-47F4-AA27-BEDFCDF1B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742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BF35-FE0E-4D94-9D24-271FFB61F665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DCE7-0A58-47F4-AA27-BEDFCDF1B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905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BF35-FE0E-4D94-9D24-271FFB61F665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DCE7-0A58-47F4-AA27-BEDFCDF1B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13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BF35-FE0E-4D94-9D24-271FFB61F665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DCE7-0A58-47F4-AA27-BEDFCDF1B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6284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ABF35-FE0E-4D94-9D24-271FFB61F665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ADCE7-0A58-47F4-AA27-BEDFCDF1B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90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2636912"/>
            <a:ext cx="7772400" cy="1470025"/>
          </a:xfrm>
        </p:spPr>
        <p:txBody>
          <a:bodyPr>
            <a:normAutofit/>
          </a:bodyPr>
          <a:lstStyle/>
          <a:p>
            <a:r>
              <a:rPr lang="ru-RU" sz="4000" dirty="0" err="1" smtClean="0"/>
              <a:t>Басенджи</a:t>
            </a:r>
            <a:r>
              <a:rPr lang="ru-RU" sz="4000" dirty="0" smtClean="0"/>
              <a:t> – </a:t>
            </a:r>
            <a:r>
              <a:rPr lang="ru-RU" sz="4000" dirty="0"/>
              <a:t>африканская </a:t>
            </a:r>
            <a:r>
              <a:rPr lang="ru-RU" sz="4000" dirty="0" err="1"/>
              <a:t>нелающая</a:t>
            </a:r>
            <a:r>
              <a:rPr lang="ru-RU" sz="4000" dirty="0"/>
              <a:t> </a:t>
            </a:r>
            <a:r>
              <a:rPr lang="ru-RU" sz="4000" dirty="0" smtClean="0"/>
              <a:t>собака.</a:t>
            </a:r>
            <a:endParaRPr lang="ru-RU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6588224" y="5338082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Участник </a:t>
            </a:r>
            <a:r>
              <a:rPr lang="ru-RU" dirty="0" smtClean="0"/>
              <a:t>экзамена 016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2585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Особенности породы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01416" y="2089775"/>
            <a:ext cx="6563072" cy="16847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000" dirty="0"/>
              <a:t>Уникальность породы в том, что её представители не лают, но издают особые, свойственные только </a:t>
            </a:r>
            <a:r>
              <a:rPr lang="ru-RU" sz="2000" dirty="0" err="1"/>
              <a:t>басенджи</a:t>
            </a:r>
            <a:r>
              <a:rPr lang="ru-RU" sz="2000" dirty="0"/>
              <a:t> звуки, похожие на урчание, но и их можно услышать лишь когда собака взволнована. Нередко </a:t>
            </a:r>
            <a:r>
              <a:rPr lang="ru-RU" sz="2000" dirty="0" err="1"/>
              <a:t>басенджи</a:t>
            </a:r>
            <a:r>
              <a:rPr lang="ru-RU" sz="2000" dirty="0"/>
              <a:t>, особенно после переходного периода в возрасте года, развивают способность петь на тирольский манер (йодль).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24255" y="3947502"/>
            <a:ext cx="64087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Сегодня </a:t>
            </a:r>
            <a:r>
              <a:rPr lang="ru-RU" dirty="0" err="1" smtClean="0"/>
              <a:t>басенджи</a:t>
            </a:r>
            <a:r>
              <a:rPr lang="ru-RU" dirty="0" smtClean="0"/>
              <a:t> очень популярны в качестве компаньонов, они привлекают отсутствием лая и запаха, яркой внешностью, небольшим размером, а также неординарным умом и ласковым характером. </a:t>
            </a:r>
          </a:p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9" t="2731" r="21571"/>
          <a:stretch/>
        </p:blipFill>
        <p:spPr>
          <a:xfrm>
            <a:off x="179512" y="2037421"/>
            <a:ext cx="1944215" cy="180035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43" t="8520" r="2428" b="1929"/>
          <a:stretch/>
        </p:blipFill>
        <p:spPr>
          <a:xfrm>
            <a:off x="179513" y="4136676"/>
            <a:ext cx="2088232" cy="158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422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48187" y="224676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Факты о </a:t>
            </a:r>
            <a:r>
              <a:rPr lang="ru-RU" sz="2400" dirty="0" err="1" smtClean="0"/>
              <a:t>басенджи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3861046"/>
            <a:ext cx="30963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Поведение </a:t>
            </a:r>
            <a:r>
              <a:rPr lang="ru-RU" sz="2000" dirty="0" err="1"/>
              <a:t>басенджи</a:t>
            </a:r>
            <a:r>
              <a:rPr lang="ru-RU" sz="2000" dirty="0"/>
              <a:t> на улице кардинально отличается от поведения дома. Охотничий инстинкт доминирует и требует особого тренинга, чтобы собака на улице была </a:t>
            </a:r>
            <a:r>
              <a:rPr lang="ru-RU" sz="2000" dirty="0" smtClean="0"/>
              <a:t>управляемой.</a:t>
            </a: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179085" y="597419"/>
            <a:ext cx="41764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 Древнем Египте этих собак привозили в подарок фараонам, которые очень почитали </a:t>
            </a:r>
            <a:r>
              <a:rPr lang="ru-RU" sz="2000" dirty="0" err="1"/>
              <a:t>басенджи</a:t>
            </a:r>
            <a:r>
              <a:rPr lang="ru-RU" sz="2000" dirty="0"/>
              <a:t> и считали их живым оберегом. Об этом свидетельствуют настенные изображения </a:t>
            </a:r>
            <a:r>
              <a:rPr lang="ru-RU" sz="2000" dirty="0" err="1"/>
              <a:t>басенджи</a:t>
            </a:r>
            <a:r>
              <a:rPr lang="ru-RU" sz="2000" dirty="0"/>
              <a:t> в гробницах фараонов, а также найденные мумии собак, которые были похоронены с почестями вместе со своими великими хозяевами.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36096" y="3739099"/>
            <a:ext cx="35283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 1937 году первые </a:t>
            </a:r>
            <a:r>
              <a:rPr lang="ru-RU" sz="2000" dirty="0" err="1"/>
              <a:t>басенджи</a:t>
            </a:r>
            <a:r>
              <a:rPr lang="ru-RU" sz="2000" dirty="0"/>
              <a:t> появились на выставке в США под названием «конго-терьер», после чего на породу обратили внимание. В 1941 году в Америку была завезена пара </a:t>
            </a:r>
            <a:r>
              <a:rPr lang="ru-RU" sz="2000" dirty="0" err="1"/>
              <a:t>басенджи</a:t>
            </a:r>
            <a:r>
              <a:rPr lang="ru-RU" sz="2000" dirty="0"/>
              <a:t>, с них и началось распространение этой породы по миру.</a:t>
            </a:r>
          </a:p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550" y="1196752"/>
            <a:ext cx="2233297" cy="167497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826129"/>
            <a:ext cx="1812163" cy="241621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92" t="15332" r="16333" b="5285"/>
          <a:stretch/>
        </p:blipFill>
        <p:spPr>
          <a:xfrm>
            <a:off x="3128353" y="4007649"/>
            <a:ext cx="2277929" cy="226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6584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213</Words>
  <Application>Microsoft Office PowerPoint</Application>
  <PresentationFormat>Экран (4:3)</PresentationFormat>
  <Paragraphs>9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6" baseType="lpstr">
      <vt:lpstr>Arial</vt:lpstr>
      <vt:lpstr>Calibri</vt:lpstr>
      <vt:lpstr>Тема Office</vt:lpstr>
      <vt:lpstr>Басенджи – африканская нелающая собака.</vt:lpstr>
      <vt:lpstr>Особенности породы.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Басенджи – африканская нелающая собака.</dc:title>
  <dc:creator>user</dc:creator>
  <cp:lastModifiedBy>Киселева Елена Юрьевна</cp:lastModifiedBy>
  <cp:revision>5</cp:revision>
  <dcterms:created xsi:type="dcterms:W3CDTF">2019-11-07T10:45:09Z</dcterms:created>
  <dcterms:modified xsi:type="dcterms:W3CDTF">2019-11-22T06:35:01Z</dcterms:modified>
</cp:coreProperties>
</file>