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err="1" smtClean="0"/>
              <a:t>бассенжи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53948" y="4961614"/>
            <a:ext cx="366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Участник экзамена 017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5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156015" y="511965"/>
            <a:ext cx="6901543" cy="6898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97531" y="2886891"/>
            <a:ext cx="6753497" cy="1541417"/>
          </a:xfrm>
        </p:spPr>
        <p:txBody>
          <a:bodyPr>
            <a:normAutofit/>
          </a:bodyPr>
          <a:lstStyle/>
          <a:p>
            <a:r>
              <a:rPr lang="ru-RU" dirty="0" err="1" smtClean="0"/>
              <a:t>Басéнджи</a:t>
            </a:r>
            <a:r>
              <a:rPr lang="ru-RU" dirty="0" smtClean="0"/>
              <a:t> или африканская </a:t>
            </a:r>
            <a:r>
              <a:rPr lang="ru-RU" dirty="0" err="1" smtClean="0"/>
              <a:t>нелающая</a:t>
            </a:r>
            <a:r>
              <a:rPr lang="ru-RU" dirty="0" smtClean="0"/>
              <a:t> собака</a:t>
            </a:r>
            <a:r>
              <a:rPr lang="en-US" dirty="0" smtClean="0"/>
              <a:t>.</a:t>
            </a:r>
            <a:r>
              <a:rPr lang="ru-RU" dirty="0" smtClean="0"/>
              <a:t> Одна из древнейших пород собак. История породы насчитывает около 5000 лет, регион происхождения — центральная Африка. Эта порода считается </a:t>
            </a:r>
            <a:r>
              <a:rPr lang="ru-RU" dirty="0" err="1" smtClean="0"/>
              <a:t>гипоаллергенной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023360" y="4990010"/>
            <a:ext cx="7101840" cy="1685109"/>
          </a:xfrm>
        </p:spPr>
        <p:txBody>
          <a:bodyPr>
            <a:normAutofit/>
          </a:bodyPr>
          <a:lstStyle/>
          <a:p>
            <a:r>
              <a:rPr lang="ru-RU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dirty="0" err="1"/>
              <a:t>басенджи</a:t>
            </a:r>
            <a:r>
              <a:rPr lang="ru-RU" dirty="0"/>
              <a:t>.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8" y="2014194"/>
            <a:ext cx="2229380" cy="242969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8" y="4676503"/>
            <a:ext cx="2763875" cy="18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691" y="381337"/>
            <a:ext cx="9069977" cy="7159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Дополнительна информация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3313612" y="1449977"/>
            <a:ext cx="4184469" cy="131934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Древнем Египте этих собак привозили в подарок фараонам, которые очень почитали </a:t>
            </a:r>
            <a:r>
              <a:rPr lang="ru-RU" dirty="0" err="1"/>
              <a:t>басенджи</a:t>
            </a:r>
            <a:r>
              <a:rPr lang="ru-RU" dirty="0"/>
              <a:t> и считали их живым </a:t>
            </a:r>
            <a:r>
              <a:rPr lang="ru-RU" dirty="0" smtClean="0"/>
              <a:t>оберегом. </a:t>
            </a:r>
            <a:r>
              <a:rPr lang="ru-RU" dirty="0"/>
              <a:t>В захоронениях </a:t>
            </a:r>
            <a:r>
              <a:rPr lang="ru-RU" dirty="0" err="1"/>
              <a:t>древненубийской</a:t>
            </a:r>
            <a:r>
              <a:rPr lang="ru-RU" dirty="0"/>
              <a:t> культуры Керма археологи обнаружили могилу женщины, а у её ног — собаку, похожую на </a:t>
            </a:r>
            <a:r>
              <a:rPr lang="ru-RU" dirty="0" err="1"/>
              <a:t>басенджи</a:t>
            </a:r>
            <a:r>
              <a:rPr lang="ru-RU" dirty="0"/>
              <a:t>.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92036" y="5029200"/>
            <a:ext cx="4184469" cy="139772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Сегодня </a:t>
            </a:r>
            <a:r>
              <a:rPr lang="ru-RU" dirty="0" err="1"/>
              <a:t>басенджи</a:t>
            </a:r>
            <a:r>
              <a:rPr lang="ru-RU" dirty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  <a:r>
              <a:rPr lang="ru-RU" dirty="0" err="1"/>
              <a:t>Басенджи</a:t>
            </a:r>
            <a:r>
              <a:rPr lang="ru-RU" dirty="0"/>
              <a:t> — активные охотничьи собаки с большим запасом </a:t>
            </a:r>
            <a:r>
              <a:rPr lang="ru-RU" dirty="0" smtClean="0"/>
              <a:t>энергии.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21679" y="1449977"/>
            <a:ext cx="463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Сегодня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98082" y="2769327"/>
            <a:ext cx="410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6" y="1097280"/>
            <a:ext cx="2677476" cy="20081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3" y="1031148"/>
            <a:ext cx="2876007" cy="2157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03" y="2677886"/>
            <a:ext cx="3045823" cy="22843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297782" y="4690382"/>
            <a:ext cx="3609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При всех окрасах — белые лапы, грудь и кончик хвоста. Белые ноги, отметина на голове и воротник не обязательны.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sz="1200" dirty="0" err="1"/>
              <a:t>триколоров</a:t>
            </a:r>
            <a:r>
              <a:rPr lang="ru-RU" sz="1200" dirty="0"/>
              <a:t> и полосами у тигровых</a:t>
            </a:r>
          </a:p>
        </p:txBody>
      </p:sp>
    </p:spTree>
    <p:extLst>
      <p:ext uri="{BB962C8B-B14F-4D97-AF65-F5344CB8AC3E}">
        <p14:creationId xmlns:p14="http://schemas.microsoft.com/office/powerpoint/2010/main" val="108366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126</TotalTime>
  <Words>205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Савон</vt:lpstr>
      <vt:lpstr>бассенжи</vt:lpstr>
      <vt:lpstr>Основная информация</vt:lpstr>
      <vt:lpstr>Дополнительна информация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бассенжи</dc:title>
  <dc:creator>user</dc:creator>
  <cp:lastModifiedBy>Киселева Елена Юрьевна</cp:lastModifiedBy>
  <cp:revision>7</cp:revision>
  <dcterms:created xsi:type="dcterms:W3CDTF">2019-11-07T09:52:51Z</dcterms:created>
  <dcterms:modified xsi:type="dcterms:W3CDTF">2019-11-22T08:03:01Z</dcterms:modified>
</cp:coreProperties>
</file>