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863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61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2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252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7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5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5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278869-7255-4712-B167-5E0C2ACE7081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BDAADB-EF05-4B86-93DF-9788568E3F0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5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700" y="2122824"/>
            <a:ext cx="11435379" cy="2212509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latin typeface="Bahnschrift SemiBold Condensed" panose="020B0502040204020203" pitchFamily="34" charset="0"/>
              </a:rPr>
              <a:t>Порода собак </a:t>
            </a:r>
            <a:br>
              <a:rPr lang="ru-RU" sz="8000" b="1" dirty="0" smtClean="0">
                <a:latin typeface="Bahnschrift SemiBold Condensed" panose="020B0502040204020203" pitchFamily="34" charset="0"/>
              </a:rPr>
            </a:br>
            <a:r>
              <a:rPr lang="ru-RU" sz="8000" b="1" dirty="0" err="1" smtClean="0">
                <a:latin typeface="Bahnschrift SemiBold Condensed" panose="020B0502040204020203" pitchFamily="34" charset="0"/>
              </a:rPr>
              <a:t>Басенджи</a:t>
            </a:r>
            <a:endParaRPr lang="ru-RU" sz="80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3567" y="4731591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Участник экзамена 018</a:t>
            </a:r>
          </a:p>
          <a:p>
            <a:endParaRPr lang="ru-RU" sz="28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5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2183969" y="580913"/>
            <a:ext cx="1968313" cy="2979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69984" y="859267"/>
            <a:ext cx="5084979" cy="2423160"/>
          </a:xfrm>
        </p:spPr>
        <p:txBody>
          <a:bodyPr>
            <a:normAutofit fontScale="25000" lnSpcReduction="20000"/>
          </a:bodyPr>
          <a:lstStyle/>
          <a:p>
            <a:r>
              <a:rPr lang="ru-RU" sz="7200" b="1" dirty="0" err="1" smtClean="0">
                <a:latin typeface="Bahnschrift SemiBold SemiConden" panose="020B0502040204020203" pitchFamily="34" charset="0"/>
              </a:rPr>
              <a:t>Басенджи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 - </a:t>
            </a:r>
            <a:r>
              <a:rPr lang="ru-RU" sz="7200" b="1" dirty="0">
                <a:latin typeface="Bahnschrift SemiBold SemiConden" panose="020B0502040204020203" pitchFamily="34" charset="0"/>
              </a:rPr>
              <a:t>лесная собака из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Конго, одна </a:t>
            </a:r>
            <a:r>
              <a:rPr lang="ru-RU" sz="7200" b="1" dirty="0">
                <a:latin typeface="Bahnschrift SemiBold SemiConden" panose="020B0502040204020203" pitchFamily="34" charset="0"/>
              </a:rPr>
              <a:t>из древнейших пород собак. История породы насчитывает около 5000 лет,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регион происхождения — центральная Африка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.).</a:t>
            </a:r>
            <a:endParaRPr lang="ru-RU" sz="7200" b="1" dirty="0">
              <a:latin typeface="Bahnschrift SemiBold SemiConden" panose="020B0502040204020203" pitchFamily="34" charset="0"/>
            </a:endParaRPr>
          </a:p>
          <a:p>
            <a:r>
              <a:rPr lang="ru-RU" sz="7200" b="1" dirty="0" smtClean="0">
                <a:latin typeface="Bahnschrift SemiBold SemiConden" panose="020B0502040204020203" pitchFamily="34" charset="0"/>
              </a:rPr>
              <a:t>Особенностью </a:t>
            </a:r>
            <a:r>
              <a:rPr lang="ru-RU" sz="7200" b="1" dirty="0">
                <a:latin typeface="Bahnschrift SemiBold SemiConden" panose="020B0502040204020203" pitchFamily="34" charset="0"/>
              </a:rPr>
              <a:t>породы являются морщины на лбу (при сведенных ушах) и туго закрученный</a:t>
            </a:r>
          </a:p>
          <a:p>
            <a:r>
              <a:rPr lang="ru-RU" sz="7200" b="1" dirty="0">
                <a:latin typeface="Bahnschrift SemiBold SemiConden" panose="020B0502040204020203" pitchFamily="34" charset="0"/>
              </a:rPr>
              <a:t>хвост. Собаки данной породы не пахнут и нередко умываются лапой, как кошки. Эта </a:t>
            </a:r>
            <a:r>
              <a:rPr lang="ru-RU" sz="7200" b="1" dirty="0" smtClean="0">
                <a:latin typeface="Bahnschrift SemiBold SemiConden" panose="020B0502040204020203" pitchFamily="34" charset="0"/>
              </a:rPr>
              <a:t>порода </a:t>
            </a:r>
            <a:r>
              <a:rPr lang="ru-RU" sz="7200" b="1" dirty="0">
                <a:latin typeface="Bahnschrift SemiBold SemiConden" panose="020B0502040204020203" pitchFamily="34" charset="0"/>
              </a:rPr>
              <a:t>считается </a:t>
            </a:r>
            <a:r>
              <a:rPr lang="ru-RU" sz="7200" b="1" dirty="0" err="1">
                <a:latin typeface="Bahnschrift SemiBold SemiConden" panose="020B0502040204020203" pitchFamily="34" charset="0"/>
              </a:rPr>
              <a:t>гипоаллергенной</a:t>
            </a:r>
            <a:r>
              <a:rPr lang="ru-RU" sz="7200" b="1" dirty="0">
                <a:latin typeface="Bahnschrift SemiBold SemiConden" panose="020B0502040204020203" pitchFamily="34" charset="0"/>
              </a:rPr>
              <a:t>.</a:t>
            </a:r>
          </a:p>
          <a:p>
            <a:endParaRPr lang="ru-RU" sz="7200" b="1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52" y="3937298"/>
            <a:ext cx="2807746" cy="2775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Прямоугольник 10"/>
          <p:cNvSpPr/>
          <p:nvPr/>
        </p:nvSpPr>
        <p:spPr>
          <a:xfrm>
            <a:off x="5683924" y="44233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облик породы практически не изменился за все время существования </a:t>
            </a:r>
            <a:r>
              <a:rPr lang="ru-RU" b="0" i="0" dirty="0" err="1" smtClean="0">
                <a:effectLst/>
                <a:latin typeface="Bahnschrift SemiBold SemiConden" panose="020B0502040204020203" pitchFamily="34" charset="0"/>
              </a:rPr>
              <a:t>басенджи</a:t>
            </a:r>
            <a:r>
              <a:rPr lang="ru-RU" b="0" i="0" dirty="0" smtClean="0">
                <a:effectLst/>
                <a:latin typeface="Bahnschrift SemiBold SemiConden" panose="020B0502040204020203" pitchFamily="34" charset="0"/>
              </a:rPr>
              <a:t>. </a:t>
            </a:r>
            <a:endParaRPr lang="ru-RU" b="0" i="0" dirty="0">
              <a:effectLst/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1979" y="3674684"/>
            <a:ext cx="2940050" cy="576262"/>
          </a:xfrm>
        </p:spPr>
        <p:txBody>
          <a:bodyPr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1895 году </a:t>
            </a:r>
            <a:r>
              <a:rPr lang="ru-RU" sz="2000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впервые покинули африканский континент и были доставлены</a:t>
            </a: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мореплавателями в Англию, но, те собаки не выжили.</a:t>
            </a:r>
          </a:p>
          <a:p>
            <a:pPr algn="ctr"/>
            <a:endParaRPr lang="ru-RU" sz="2000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6" name="Рисунок 15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 b="11108"/>
          <a:stretch>
            <a:fillRect/>
          </a:stretch>
        </p:blipFill>
        <p:spPr>
          <a:xfrm>
            <a:off x="791369" y="2150684"/>
            <a:ext cx="294005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1038506" y="5774946"/>
            <a:ext cx="2930525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1905 году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в берлинском зоопарке в качестве экзотических животных, а в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1930 годах были снова завезены в Англию. В Англии и был утвержден стандарт породы, который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используется до сих пор.</a:t>
            </a:r>
          </a:p>
          <a:p>
            <a:endParaRPr lang="ru-RU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8" name="Рисунок 17"/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15330"/>
          <a:stretch>
            <a:fillRect/>
          </a:stretch>
        </p:blipFill>
        <p:spPr>
          <a:xfrm>
            <a:off x="4880311" y="4250946"/>
            <a:ext cx="2930525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712590" y="6062960"/>
            <a:ext cx="2932113" cy="576262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В 1937 году первые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появились на выставке в США под названием «конго-терьер», после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чего на породу обратили внимание. В 1941 году в Америку была завезена пара </a:t>
            </a:r>
            <a:r>
              <a:rPr lang="ru-RU" sz="14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басенджи</a:t>
            </a:r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, с них и</a:t>
            </a:r>
          </a:p>
          <a:p>
            <a:r>
              <a:rPr lang="ru-R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началось распространение этой породы по миру.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Grp="1" noChangeAspect="1"/>
          </p:cNvPicPr>
          <p:nvPr>
            <p:ph type="pic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3" b="11003"/>
          <a:stretch>
            <a:fillRect/>
          </a:stretch>
        </p:blipFill>
        <p:spPr>
          <a:xfrm>
            <a:off x="8712590" y="2150684"/>
            <a:ext cx="2818376" cy="1464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11905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69</TotalTime>
  <Words>193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Bahnschrift SemiBold Condensed</vt:lpstr>
      <vt:lpstr>Bahnschrift SemiBold SemiConden</vt:lpstr>
      <vt:lpstr>Franklin Gothic Book</vt:lpstr>
      <vt:lpstr>Crop</vt:lpstr>
      <vt:lpstr>Порода собак  Басенджи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Киселева Елена Юрьевна</cp:lastModifiedBy>
  <cp:revision>9</cp:revision>
  <dcterms:created xsi:type="dcterms:W3CDTF">2019-11-07T09:47:01Z</dcterms:created>
  <dcterms:modified xsi:type="dcterms:W3CDTF">2019-11-22T06:40:40Z</dcterms:modified>
</cp:coreProperties>
</file>