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5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2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4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12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5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0135-8999-40A2-A871-09695E99588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9C8B-BFE6-439E-BB99-4267CC231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0320" y="1341119"/>
            <a:ext cx="6839712" cy="1681163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5056" y="3584448"/>
            <a:ext cx="5730240" cy="1502664"/>
          </a:xfrm>
        </p:spPr>
        <p:txBody>
          <a:bodyPr/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019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478" y="151160"/>
            <a:ext cx="10515600" cy="79248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Общая информация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2114" y="1180400"/>
            <a:ext cx="5727446" cy="1237234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err="1">
                <a:solidFill>
                  <a:schemeClr val="tx1"/>
                </a:solidFill>
              </a:rPr>
              <a:t>Басéнджи</a:t>
            </a:r>
            <a:r>
              <a:rPr lang="ru-RU" sz="8000" dirty="0">
                <a:solidFill>
                  <a:schemeClr val="tx1"/>
                </a:solidFill>
              </a:rPr>
              <a:t> (</a:t>
            </a:r>
            <a:r>
              <a:rPr lang="ru-RU" sz="8000" dirty="0" err="1">
                <a:solidFill>
                  <a:schemeClr val="tx1"/>
                </a:solidFill>
              </a:rPr>
              <a:t>басенжи</a:t>
            </a:r>
            <a:r>
              <a:rPr lang="ru-RU" sz="8000" dirty="0">
                <a:solidFill>
                  <a:schemeClr val="tx1"/>
                </a:solidFill>
              </a:rPr>
              <a:t>) или африканская </a:t>
            </a:r>
            <a:r>
              <a:rPr lang="ru-RU" sz="8000" dirty="0" err="1">
                <a:solidFill>
                  <a:schemeClr val="tx1"/>
                </a:solidFill>
              </a:rPr>
              <a:t>нелающая</a:t>
            </a:r>
            <a:r>
              <a:rPr lang="ru-RU" sz="8000" dirty="0">
                <a:solidFill>
                  <a:schemeClr val="tx1"/>
                </a:solidFill>
              </a:rPr>
              <a:t> собака (а также конголезская кустарниковая собака, лесная собака из Конго, конго-терьер, </a:t>
            </a:r>
            <a:r>
              <a:rPr lang="ru-RU" sz="8000" dirty="0" err="1">
                <a:solidFill>
                  <a:schemeClr val="tx1"/>
                </a:solidFill>
              </a:rPr>
              <a:t>ньям</a:t>
            </a:r>
            <a:r>
              <a:rPr lang="ru-RU" sz="8000" dirty="0">
                <a:solidFill>
                  <a:schemeClr val="tx1"/>
                </a:solidFill>
              </a:rPr>
              <a:t>-</a:t>
            </a:r>
            <a:r>
              <a:rPr lang="ru-RU" sz="8000" dirty="0" err="1">
                <a:solidFill>
                  <a:schemeClr val="tx1"/>
                </a:solidFill>
              </a:rPr>
              <a:t>ньям</a:t>
            </a:r>
            <a:r>
              <a:rPr lang="ru-RU" sz="8000" dirty="0">
                <a:solidFill>
                  <a:schemeClr val="tx1"/>
                </a:solidFill>
              </a:rPr>
              <a:t>-терьер, собака </a:t>
            </a:r>
            <a:r>
              <a:rPr lang="ru-RU" sz="8000" dirty="0" err="1">
                <a:solidFill>
                  <a:schemeClr val="tx1"/>
                </a:solidFill>
              </a:rPr>
              <a:t>занде</a:t>
            </a:r>
            <a:r>
              <a:rPr lang="ru-RU" sz="8000" dirty="0">
                <a:solidFill>
                  <a:schemeClr val="tx1"/>
                </a:solidFill>
              </a:rPr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2114" y="3392868"/>
            <a:ext cx="5934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Уникальность породы в том, что её представители не лают, но издают особые, свойственные только </a:t>
            </a:r>
            <a:r>
              <a:rPr lang="ru-RU" sz="2000" dirty="0" err="1" smtClean="0">
                <a:solidFill>
                  <a:schemeClr val="tx1"/>
                </a:solidFill>
              </a:rPr>
              <a:t>басенджи</a:t>
            </a:r>
            <a:r>
              <a:rPr lang="ru-RU" sz="2000" dirty="0" smtClean="0">
                <a:solidFill>
                  <a:schemeClr val="tx1"/>
                </a:solidFill>
              </a:rPr>
              <a:t> звуки, похожие на урчание, но и их можно услышать лишь когда собака взволнована. Нередко </a:t>
            </a:r>
            <a:r>
              <a:rPr lang="ru-RU" sz="2000" dirty="0" err="1" smtClean="0">
                <a:solidFill>
                  <a:schemeClr val="tx1"/>
                </a:solidFill>
              </a:rPr>
              <a:t>басенджи</a:t>
            </a:r>
            <a:r>
              <a:rPr lang="ru-RU" sz="2000" dirty="0" smtClean="0">
                <a:solidFill>
                  <a:schemeClr val="tx1"/>
                </a:solidFill>
              </a:rPr>
              <a:t>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2000" dirty="0" err="1" smtClean="0">
                <a:solidFill>
                  <a:schemeClr val="tx1"/>
                </a:solidFill>
              </a:rPr>
              <a:t>гипоаллергенной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5" y="1180400"/>
            <a:ext cx="3349727" cy="22322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5" y="3886200"/>
            <a:ext cx="3351191" cy="25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62" y="210123"/>
            <a:ext cx="8070850" cy="582357"/>
          </a:xfrm>
        </p:spPr>
        <p:txBody>
          <a:bodyPr>
            <a:noAutofit/>
          </a:bodyPr>
          <a:lstStyle/>
          <a:p>
            <a:r>
              <a:rPr lang="ru-RU" sz="2400" dirty="0"/>
              <a:t>Ф</a:t>
            </a:r>
            <a:r>
              <a:rPr lang="ru-RU" sz="2400" dirty="0" smtClean="0"/>
              <a:t>акты о породе </a:t>
            </a:r>
            <a:r>
              <a:rPr lang="ru-RU" sz="2400" dirty="0" err="1" smtClean="0"/>
              <a:t>басенджи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664" y="3596640"/>
            <a:ext cx="3990848" cy="326135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 Древнем Египте этих собак привозили в подарок фараонам, которые очень почитали </a:t>
            </a:r>
            <a:r>
              <a:rPr lang="ru-RU" sz="2000" dirty="0" err="1">
                <a:solidFill>
                  <a:schemeClr val="tx1"/>
                </a:solidFill>
              </a:rPr>
              <a:t>басенджи</a:t>
            </a:r>
            <a:r>
              <a:rPr lang="ru-RU" sz="2000" dirty="0">
                <a:solidFill>
                  <a:schemeClr val="tx1"/>
                </a:solidFill>
              </a:rPr>
              <a:t> и считали их живым оберегом. Об этом свидетельствуют настенные изображения </a:t>
            </a:r>
            <a:r>
              <a:rPr lang="ru-RU" sz="2000" dirty="0" err="1">
                <a:solidFill>
                  <a:schemeClr val="tx1"/>
                </a:solidFill>
              </a:rPr>
              <a:t>басенджи</a:t>
            </a:r>
            <a:r>
              <a:rPr lang="ru-RU" sz="2000" dirty="0">
                <a:solidFill>
                  <a:schemeClr val="tx1"/>
                </a:solidFill>
              </a:rPr>
              <a:t> в гробницах фараонов, а также найденные мумии собак, которые были похоронены с почестями вместе со своими великими хозяевами.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0981" y="3796158"/>
            <a:ext cx="422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1937 году первые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на выставке в США под названием «конго-терьер», после чего на породу обратили внимание. В 1941 году в Америку была завезена пара </a:t>
            </a:r>
            <a:r>
              <a:rPr lang="ru-RU" sz="2000" dirty="0" err="1"/>
              <a:t>басенджи</a:t>
            </a:r>
            <a:r>
              <a:rPr lang="ru-RU" sz="2000" dirty="0"/>
              <a:t>, с них и началось распространение этой породы по миру.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2" y="811754"/>
            <a:ext cx="2235945" cy="2741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2" y="3796158"/>
            <a:ext cx="3260428" cy="24453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32" y="742887"/>
            <a:ext cx="4217031" cy="2810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0600" y="940639"/>
            <a:ext cx="3318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Сегодня </a:t>
            </a:r>
            <a:r>
              <a:rPr lang="ru-RU" dirty="0" err="1"/>
              <a:t>басенджи</a:t>
            </a:r>
            <a:r>
              <a:rPr lang="ru-RU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</a:p>
        </p:txBody>
      </p:sp>
    </p:spTree>
    <p:extLst>
      <p:ext uri="{BB962C8B-B14F-4D97-AF65-F5344CB8AC3E}">
        <p14:creationId xmlns:p14="http://schemas.microsoft.com/office/powerpoint/2010/main" val="35255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269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Басенджи</vt:lpstr>
      <vt:lpstr>Общая информация</vt:lpstr>
      <vt:lpstr>Факты о породе басенджи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user</dc:creator>
  <cp:lastModifiedBy>Киселева Елена Юрьевна</cp:lastModifiedBy>
  <cp:revision>6</cp:revision>
  <dcterms:created xsi:type="dcterms:W3CDTF">2019-11-07T09:27:34Z</dcterms:created>
  <dcterms:modified xsi:type="dcterms:W3CDTF">2019-11-22T08:23:51Z</dcterms:modified>
</cp:coreProperties>
</file>