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5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19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2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0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7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31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0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3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D3E57-B637-4EF0-9142-D84B5D4BBEF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A15F-8D7D-445D-87D3-4417422B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/>
              <a:t>Басенджи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166741"/>
            <a:ext cx="6400800" cy="1752600"/>
          </a:xfrm>
        </p:spPr>
        <p:txBody>
          <a:bodyPr/>
          <a:lstStyle/>
          <a:p>
            <a:r>
              <a:rPr lang="ru-RU" dirty="0" smtClean="0"/>
              <a:t>Участник экзамена 020</a:t>
            </a:r>
          </a:p>
          <a:p>
            <a:endParaRPr lang="ru-RU" dirty="0"/>
          </a:p>
        </p:txBody>
      </p:sp>
      <p:pic>
        <p:nvPicPr>
          <p:cNvPr id="1026" name="Picture 2" descr="C:\Users\Ученик\Desktop\Новая папка\басенджи\IMG-20190212-WA00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492940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Ученик\Desktop\Новая папка\басенджи\IMG-20190212-WA00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60459"/>
            <a:ext cx="3131840" cy="41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61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Уникальная порода собак</a:t>
            </a:r>
            <a:br>
              <a:rPr lang="ru-RU" sz="2200" dirty="0" smtClean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err="1" smtClean="0"/>
              <a:t>Басéнджи</a:t>
            </a:r>
            <a:r>
              <a:rPr lang="ru-RU" sz="1600" dirty="0" smtClean="0"/>
              <a:t> </a:t>
            </a:r>
            <a:r>
              <a:rPr lang="ru-RU" sz="1600" dirty="0"/>
              <a:t>(</a:t>
            </a:r>
            <a:r>
              <a:rPr lang="ru-RU" sz="1600" dirty="0" err="1"/>
              <a:t>басенжи</a:t>
            </a:r>
            <a:r>
              <a:rPr lang="ru-RU" sz="1600" dirty="0"/>
              <a:t>) или африканская </a:t>
            </a:r>
            <a:r>
              <a:rPr lang="ru-RU" sz="1600" dirty="0" err="1"/>
              <a:t>нелающая</a:t>
            </a:r>
            <a:r>
              <a:rPr lang="ru-RU" sz="1600" dirty="0"/>
              <a:t> собака (а также конголезская кустарниковая собака, лесная собака из Конго, конго-терьер, </a:t>
            </a:r>
            <a:r>
              <a:rPr lang="ru-RU" sz="1600" dirty="0" err="1"/>
              <a:t>ньям</a:t>
            </a:r>
            <a:r>
              <a:rPr lang="ru-RU" sz="1600" dirty="0"/>
              <a:t>-</a:t>
            </a:r>
            <a:r>
              <a:rPr lang="ru-RU" sz="1600" dirty="0" err="1"/>
              <a:t>ньям</a:t>
            </a:r>
            <a:r>
              <a:rPr lang="ru-RU" sz="1600" dirty="0"/>
              <a:t>-терьер, собака </a:t>
            </a:r>
            <a:r>
              <a:rPr lang="ru-RU" sz="1600" dirty="0" err="1"/>
              <a:t>занде</a:t>
            </a:r>
            <a:r>
              <a:rPr lang="ru-RU" sz="1600" dirty="0"/>
              <a:t>, «существо из зарослей») — одна из древнейших пород собак. 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</a:t>
            </a:r>
            <a:r>
              <a:rPr lang="ru-RU" sz="1600" dirty="0" err="1"/>
              <a:t>басенджи</a:t>
            </a:r>
            <a:r>
              <a:rPr lang="ru-RU" sz="1600" dirty="0"/>
              <a:t> звуки, похожие на урчание, но и их можно услышать лишь когда собака взволнована. Нередко </a:t>
            </a:r>
            <a:r>
              <a:rPr lang="ru-RU" sz="1600" dirty="0" err="1"/>
              <a:t>басенджи</a:t>
            </a:r>
            <a:r>
              <a:rPr lang="ru-RU" sz="1600" dirty="0"/>
              <a:t>, особенно после переходного периода в возрасте года, развивают способность петь на тирольский манер (йодль). 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sz="1600" dirty="0" err="1"/>
              <a:t>гипоаллергенной</a:t>
            </a:r>
            <a:r>
              <a:rPr lang="ru-RU" sz="1600" dirty="0"/>
              <a:t>.</a:t>
            </a:r>
            <a:br>
              <a:rPr lang="ru-RU" sz="1600" dirty="0"/>
            </a:br>
            <a:endParaRPr lang="ru-RU" sz="1600" dirty="0"/>
          </a:p>
        </p:txBody>
      </p:sp>
      <p:pic>
        <p:nvPicPr>
          <p:cNvPr id="2050" name="Picture 2" descr="C:\Users\Ученик\Desktop\Новая папка\басенджи\IMG-20190212-WA00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3165816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37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Уникальная порода собак 2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Древнем Египте этих собак привозили в подарок фараонам, которые очень почитали </a:t>
            </a:r>
            <a:r>
              <a:rPr lang="ru-RU" sz="2000" dirty="0" err="1"/>
              <a:t>басенджи</a:t>
            </a:r>
            <a:r>
              <a:rPr lang="ru-RU" sz="2000" dirty="0"/>
              <a:t> и считали их живым оберегом. Об этом свидетельствуют настенные изображения </a:t>
            </a:r>
            <a:r>
              <a:rPr lang="ru-RU" sz="2000" dirty="0" err="1"/>
              <a:t>басенджи</a:t>
            </a:r>
            <a:r>
              <a:rPr lang="ru-RU" sz="2000" dirty="0"/>
              <a:t> в гробницах фараонов, а также найденные мумии собак, которые были похоронены с почестями вместе со своими великими хозяевами. Собаки, подобные </a:t>
            </a:r>
            <a:r>
              <a:rPr lang="ru-RU" sz="2000" dirty="0" err="1"/>
              <a:t>басенджи</a:t>
            </a:r>
            <a:r>
              <a:rPr lang="ru-RU" sz="2000" dirty="0"/>
              <a:t>, были распространены в Нубии (территория современного Судана). В захоронениях </a:t>
            </a:r>
            <a:r>
              <a:rPr lang="ru-RU" sz="2000" dirty="0" err="1"/>
              <a:t>древненубийской</a:t>
            </a:r>
            <a:r>
              <a:rPr lang="ru-RU" sz="2000" dirty="0"/>
              <a:t> культуры Керма археологи обнаружили могилу женщины, а у её ног — собаку, похожую на </a:t>
            </a:r>
            <a:r>
              <a:rPr lang="ru-RU" sz="2000" dirty="0" err="1"/>
              <a:t>басенджи</a:t>
            </a:r>
            <a:r>
              <a:rPr lang="ru-RU" sz="2000" dirty="0"/>
              <a:t>.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3074" name="Picture 2" descr="C:\Users\Ученик\Desktop\Новая папка\басенджи\IMG-20190212-WA00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" y="2911370"/>
            <a:ext cx="5922259" cy="39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19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Басенджи</vt:lpstr>
      <vt:lpstr> Уникальная порода собак  Басéнджи (басенжи) или африканская нелающая собака (а также конголезская кустарниковая собака, лесная собака из Конго, конго-терьер, ньям-ньям-терьер, собака занде, «существо из зарослей») — одна из древнейших пород собак. 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басенджи звуки, похожие на урчание, но и их можно услышать лишь когда собака взволнована. Нередко басенджи, особенно после переходного периода в возрасте года, развивают способность петь на тирольский манер (йодль). 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гипоаллергенной. </vt:lpstr>
      <vt:lpstr>Уникальная порода собак 2  В Древнем Египте этих собак привозили в подарок фараонам, которые очень почитали басенджи и считали их живым оберегом. Об этом свидетельствуют настенные изображения басенджи в гробницах фараонов, а также найденные мумии собак, которые были похоронены с почестями вместе со своими великими хозяевами. Собаки, подобные басенджи, были распространены в Нубии (территория современного Судана). В захоронениях древненубийской культуры Керма археологи обнаружили могилу женщины, а у её ног — собаку, похожую на басенджи.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</dc:title>
  <dc:creator>Ученик</dc:creator>
  <cp:lastModifiedBy>Киселева Елена Юрьевна</cp:lastModifiedBy>
  <cp:revision>5</cp:revision>
  <dcterms:created xsi:type="dcterms:W3CDTF">2019-11-07T08:43:33Z</dcterms:created>
  <dcterms:modified xsi:type="dcterms:W3CDTF">2019-11-22T08:23:46Z</dcterms:modified>
</cp:coreProperties>
</file>