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0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4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1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2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4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8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9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0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9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5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4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94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290E-D648-4297-92DD-CF6C0F805B1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D62E-A08A-4FB8-9CDE-378EB2FE7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1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5500" y="1612905"/>
            <a:ext cx="9448800" cy="1825096"/>
          </a:xfrm>
        </p:spPr>
        <p:txBody>
          <a:bodyPr/>
          <a:lstStyle/>
          <a:p>
            <a:r>
              <a:rPr lang="ru-RU" dirty="0" err="1" smtClean="0"/>
              <a:t>Бассенджи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59700" y="6245670"/>
            <a:ext cx="7620000" cy="396938"/>
          </a:xfrm>
        </p:spPr>
        <p:txBody>
          <a:bodyPr>
            <a:normAutofit/>
          </a:bodyPr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021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6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203"/>
            <a:ext cx="3568700" cy="2378203"/>
          </a:xfrm>
        </p:spPr>
      </p:pic>
      <p:sp>
        <p:nvSpPr>
          <p:cNvPr id="11" name="Прямоугольник 10"/>
          <p:cNvSpPr/>
          <p:nvPr/>
        </p:nvSpPr>
        <p:spPr>
          <a:xfrm>
            <a:off x="3785616" y="12024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Бассанджи</a:t>
            </a:r>
            <a:r>
              <a:rPr lang="ru-RU" dirty="0"/>
              <a:t>-</a:t>
            </a:r>
            <a:r>
              <a:rPr lang="ru-RU" dirty="0" smtClean="0"/>
              <a:t>одна из древнейших пород собак. История породы насчитывает около 5000 лет, регион происхождения — центральная Африка.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785616" y="2590983"/>
            <a:ext cx="8623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Идеальная высота в холке: кобели 43 см, суки 40 см.</a:t>
            </a:r>
          </a:p>
          <a:p>
            <a:pPr algn="ctr"/>
            <a:r>
              <a:rPr lang="ru-RU" dirty="0" smtClean="0"/>
              <a:t>Идеальная масса: кобели 11 кг, суки 9,5 кг.</a:t>
            </a:r>
          </a:p>
          <a:p>
            <a:r>
              <a:rPr lang="ru-RU" dirty="0" smtClean="0"/>
              <a:t>Окрас: существует 4 окраса </a:t>
            </a:r>
            <a:r>
              <a:rPr lang="ru-RU" dirty="0" err="1" smtClean="0"/>
              <a:t>басенджи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•красный с белым;</a:t>
            </a:r>
          </a:p>
          <a:p>
            <a:r>
              <a:rPr lang="ru-RU" dirty="0" smtClean="0"/>
              <a:t>•насыщенный чёрный с белым;</a:t>
            </a:r>
          </a:p>
          <a:p>
            <a:r>
              <a:rPr lang="ru-RU" dirty="0" smtClean="0"/>
              <a:t>•</a:t>
            </a:r>
            <a:r>
              <a:rPr lang="ru-RU" dirty="0" err="1" smtClean="0"/>
              <a:t>триколор</a:t>
            </a:r>
            <a:r>
              <a:rPr lang="ru-RU" dirty="0" smtClean="0"/>
              <a:t> (насыщенно чёрный с красно-рыжим подпалом, с отметинами над глазами, на морде и скулах);</a:t>
            </a:r>
          </a:p>
          <a:p>
            <a:r>
              <a:rPr lang="ru-RU" dirty="0" smtClean="0"/>
              <a:t>•тигровый (черные полосы на красно-рыжем фоне).</a:t>
            </a:r>
          </a:p>
          <a:p>
            <a:pPr algn="ctr"/>
            <a:r>
              <a:rPr lang="ru-RU" dirty="0" smtClean="0"/>
              <a:t>При всех окрасах — белые лапы, грудь и кончик хвоста.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dirty="0" err="1" smtClean="0"/>
              <a:t>триколоров</a:t>
            </a:r>
            <a:r>
              <a:rPr lang="ru-RU" dirty="0" smtClean="0"/>
              <a:t> и полосами у тигровых.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" y="3483094"/>
            <a:ext cx="3548897" cy="2661673"/>
          </a:xfrm>
          <a:prstGeom prst="rect">
            <a:avLst/>
          </a:prstGeom>
        </p:spPr>
      </p:pic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5170932" y="0"/>
            <a:ext cx="3032760" cy="853440"/>
          </a:xfrm>
        </p:spPr>
        <p:txBody>
          <a:bodyPr/>
          <a:lstStyle/>
          <a:p>
            <a:r>
              <a:rPr lang="ru-RU" dirty="0" smtClean="0"/>
              <a:t>О ПОРОДЕ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6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29" y="257280"/>
            <a:ext cx="7577328" cy="38404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Уникальная  порода собак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1542" y="3768821"/>
            <a:ext cx="3593593" cy="2797969"/>
          </a:xfrm>
        </p:spPr>
        <p:txBody>
          <a:bodyPr/>
          <a:lstStyle/>
          <a:p>
            <a:pPr algn="ctr"/>
            <a:r>
              <a:rPr lang="ru-RU" sz="1600" dirty="0"/>
              <a:t>Уникальность породы в том, что её представители не лают, но издают особые, свойственные только </a:t>
            </a:r>
            <a:r>
              <a:rPr lang="ru-RU" sz="1600" dirty="0" err="1"/>
              <a:t>басенджи</a:t>
            </a:r>
            <a:r>
              <a:rPr lang="ru-RU" sz="1600" dirty="0"/>
              <a:t> звуки, похожие на урчание, но и их можно услышать лишь когда собака взволнована. Нередко </a:t>
            </a:r>
            <a:r>
              <a:rPr lang="ru-RU" sz="1600" dirty="0" err="1"/>
              <a:t>басенджи</a:t>
            </a:r>
            <a:r>
              <a:rPr lang="ru-RU" sz="1600" dirty="0"/>
              <a:t>, особенно после переходного периода в возрасте года, развивают способность петь на тирольский манер (</a:t>
            </a:r>
            <a:r>
              <a:rPr lang="ru-RU" sz="1600" dirty="0" smtClean="0"/>
              <a:t>йодль)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" y="952225"/>
            <a:ext cx="3749365" cy="2816596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195977" y="3125121"/>
            <a:ext cx="3456432" cy="626534"/>
          </a:xfrm>
        </p:spPr>
        <p:txBody>
          <a:bodyPr/>
          <a:lstStyle/>
          <a:p>
            <a:pPr algn="ctr"/>
            <a:r>
              <a:rPr lang="ru-RU" sz="1800" dirty="0"/>
              <a:t>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1800" dirty="0" err="1"/>
              <a:t>гипоаллергенной</a:t>
            </a:r>
            <a:endParaRPr lang="ru-RU" sz="1800" dirty="0"/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 rot="10800000" flipV="1">
            <a:off x="8159496" y="6566790"/>
            <a:ext cx="3752087" cy="119763"/>
          </a:xfrm>
        </p:spPr>
        <p:txBody>
          <a:bodyPr/>
          <a:lstStyle/>
          <a:p>
            <a:r>
              <a:rPr lang="ru-RU" sz="1600" dirty="0"/>
              <a:t>По данным исследования генетиков 2011 года, восточносибирская лайка и </a:t>
            </a:r>
            <a:r>
              <a:rPr lang="ru-RU" sz="1600" dirty="0" err="1"/>
              <a:t>басенджи</a:t>
            </a:r>
            <a:r>
              <a:rPr lang="ru-RU" sz="1600" dirty="0"/>
              <a:t> из Конго и Судана относятся к Y-хромосомной </a:t>
            </a:r>
            <a:r>
              <a:rPr lang="ru-RU" sz="1600" dirty="0" err="1"/>
              <a:t>гаплогруппе</a:t>
            </a:r>
            <a:r>
              <a:rPr lang="ru-RU" sz="1600" dirty="0"/>
              <a:t> HG9. Y-хромосомный </a:t>
            </a:r>
            <a:r>
              <a:rPr lang="ru-RU" sz="1600" dirty="0" err="1"/>
              <a:t>гаплотип</a:t>
            </a:r>
            <a:r>
              <a:rPr lang="ru-RU" sz="1600" dirty="0"/>
              <a:t> породы </a:t>
            </a:r>
            <a:r>
              <a:rPr lang="ru-RU" sz="1600" dirty="0" err="1"/>
              <a:t>басенджи</a:t>
            </a:r>
            <a:r>
              <a:rPr lang="ru-RU" sz="1600" dirty="0"/>
              <a:t> относится к сестринской ветви по отношению к другим домашним собакам. Возможно, это свидетельствует о примеси у современных </a:t>
            </a:r>
            <a:r>
              <a:rPr lang="ru-RU" sz="1600" dirty="0" err="1"/>
              <a:t>басенджи</a:t>
            </a:r>
            <a:r>
              <a:rPr lang="ru-RU" sz="1600" dirty="0"/>
              <a:t> от ближневосточных и североафриканских волков</a:t>
            </a:r>
            <a:r>
              <a:rPr lang="ru-RU" sz="1400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8" y="3768821"/>
            <a:ext cx="4026570" cy="26833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30952" r="853" b="-13754"/>
          <a:stretch/>
        </p:blipFill>
        <p:spPr>
          <a:xfrm>
            <a:off x="8283478" y="952225"/>
            <a:ext cx="2858758" cy="31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42</TotalTime>
  <Words>286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След самолета</vt:lpstr>
      <vt:lpstr>Бассенджи </vt:lpstr>
      <vt:lpstr>О ПОРОДЕ</vt:lpstr>
      <vt:lpstr>Уникальная  порода собак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Бассенджи</dc:title>
  <dc:creator>user</dc:creator>
  <cp:lastModifiedBy>Киселева Елена Юрьевна</cp:lastModifiedBy>
  <cp:revision>7</cp:revision>
  <dcterms:created xsi:type="dcterms:W3CDTF">2019-11-07T08:47:31Z</dcterms:created>
  <dcterms:modified xsi:type="dcterms:W3CDTF">2019-11-22T08:25:16Z</dcterms:modified>
</cp:coreProperties>
</file>