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DDB4-5E06-4E9A-8CEA-A4FE3AC2ABA9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9697757-5B22-44DB-AB0F-1836D29AC3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1672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DDB4-5E06-4E9A-8CEA-A4FE3AC2ABA9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9697757-5B22-44DB-AB0F-1836D29AC3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893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DDB4-5E06-4E9A-8CEA-A4FE3AC2ABA9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9697757-5B22-44DB-AB0F-1836D29AC3CE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1981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DDB4-5E06-4E9A-8CEA-A4FE3AC2ABA9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9697757-5B22-44DB-AB0F-1836D29AC3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007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DDB4-5E06-4E9A-8CEA-A4FE3AC2ABA9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9697757-5B22-44DB-AB0F-1836D29AC3CE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0491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DDB4-5E06-4E9A-8CEA-A4FE3AC2ABA9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9697757-5B22-44DB-AB0F-1836D29AC3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872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DDB4-5E06-4E9A-8CEA-A4FE3AC2ABA9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7757-5B22-44DB-AB0F-1836D29AC3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411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DDB4-5E06-4E9A-8CEA-A4FE3AC2ABA9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7757-5B22-44DB-AB0F-1836D29AC3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978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DDB4-5E06-4E9A-8CEA-A4FE3AC2ABA9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7757-5B22-44DB-AB0F-1836D29AC3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460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DDB4-5E06-4E9A-8CEA-A4FE3AC2ABA9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9697757-5B22-44DB-AB0F-1836D29AC3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659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DDB4-5E06-4E9A-8CEA-A4FE3AC2ABA9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9697757-5B22-44DB-AB0F-1836D29AC3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206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DDB4-5E06-4E9A-8CEA-A4FE3AC2ABA9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9697757-5B22-44DB-AB0F-1836D29AC3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25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DDB4-5E06-4E9A-8CEA-A4FE3AC2ABA9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7757-5B22-44DB-AB0F-1836D29AC3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18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DDB4-5E06-4E9A-8CEA-A4FE3AC2ABA9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7757-5B22-44DB-AB0F-1836D29AC3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9011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DDB4-5E06-4E9A-8CEA-A4FE3AC2ABA9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7757-5B22-44DB-AB0F-1836D29AC3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32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DDB4-5E06-4E9A-8CEA-A4FE3AC2ABA9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9697757-5B22-44DB-AB0F-1836D29AC3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726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9DDB4-5E06-4E9A-8CEA-A4FE3AC2ABA9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9697757-5B22-44DB-AB0F-1836D29AC3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588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Басенджи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Участник </a:t>
            </a:r>
            <a:r>
              <a:rPr lang="ru-RU" smtClean="0"/>
              <a:t>экзамена 022</a:t>
            </a:r>
            <a:endParaRPr lang="ru-RU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49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92924" y="628572"/>
            <a:ext cx="8911687" cy="851122"/>
          </a:xfrm>
        </p:spPr>
        <p:txBody>
          <a:bodyPr/>
          <a:lstStyle/>
          <a:p>
            <a:r>
              <a:rPr lang="ru-RU" dirty="0" smtClean="0"/>
              <a:t>Образ Жизни и Ареал обитание</a:t>
            </a:r>
            <a:endParaRPr lang="ru-RU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1662574"/>
            <a:ext cx="3141763" cy="2356323"/>
          </a:xfrm>
        </p:spPr>
      </p:pic>
      <p:sp>
        <p:nvSpPr>
          <p:cNvPr id="7" name="Объект 6"/>
          <p:cNvSpPr>
            <a:spLocks noGrp="1"/>
          </p:cNvSpPr>
          <p:nvPr>
            <p:ph sz="half" idx="2"/>
          </p:nvPr>
        </p:nvSpPr>
        <p:spPr>
          <a:xfrm>
            <a:off x="6022848" y="1828799"/>
            <a:ext cx="5481763" cy="2190098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Сегодня басенджи очень популярны в качестве компаньонов, они привлекают отсутствием лая и запаха, яркой внешностью, небольшим размером, а также неординарным умом и ласковым характером. Басенджи — активные охотничьи собаки с большим запасом энергии, они прекрасно подходят для курсинга и аджилити, а также прекрасно показывают себя на выставках (движения басенджи легкие и красивые</a:t>
            </a:r>
            <a:r>
              <a:rPr lang="ru-RU" dirty="0" smtClean="0"/>
              <a:t>).</a:t>
            </a:r>
            <a:r>
              <a:rPr lang="ru-RU" dirty="0"/>
              <a:t> Охотничий инстинкт доминирует и требует особого тренинга, чтобы собака на улице была управляемой (исполняла команды, ходила на поводке и т.д</a:t>
            </a:r>
            <a:r>
              <a:rPr lang="ru-RU" dirty="0" smtClean="0"/>
              <a:t>.).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608320" y="2194560"/>
            <a:ext cx="6071616" cy="1292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4384658"/>
            <a:ext cx="3177002" cy="211717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412992" y="4329270"/>
            <a:ext cx="50916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История </a:t>
            </a:r>
            <a:r>
              <a:rPr lang="ru-RU" sz="1200" dirty="0"/>
              <a:t>породы насчитывает около 5000 лет, регион происхождения — центральная Африка. В 1895 году басенджи впервые покинули африканский континент и были доставлены мореплавателями в Англию, но, те собаки не выжили.</a:t>
            </a:r>
          </a:p>
          <a:p>
            <a:r>
              <a:rPr lang="ru-RU" sz="1200" dirty="0"/>
              <a:t>В 1905 году басенджи появились в берлинском зоопарке в качестве экзотических животных, а в 1930 годах были снова завезены в Англию. В Англии и был утвержден стандарт породы, который используется до сих пор.</a:t>
            </a:r>
          </a:p>
          <a:p>
            <a:r>
              <a:rPr lang="ru-RU" sz="1200" dirty="0"/>
              <a:t>В 1937 году первые басенджи появились на выставке в США под названием «конго-терьер», после чего на породу обратили внимание. В 1941 году в Америку была завезена пара басенджи, с них и началось распространение этой породы по миру.</a:t>
            </a:r>
          </a:p>
          <a:p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73619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Внешний вид и Рацион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628" y="1264555"/>
            <a:ext cx="1672939" cy="2230586"/>
          </a:xfrm>
        </p:spPr>
      </p:pic>
      <p:sp>
        <p:nvSpPr>
          <p:cNvPr id="10" name="TextBox 9"/>
          <p:cNvSpPr txBox="1"/>
          <p:nvPr/>
        </p:nvSpPr>
        <p:spPr>
          <a:xfrm>
            <a:off x="1508482" y="3495141"/>
            <a:ext cx="270309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Рост и вес.</a:t>
            </a:r>
          </a:p>
          <a:p>
            <a:r>
              <a:rPr lang="ru-RU" sz="1400" dirty="0"/>
              <a:t>Идеальная высота в холке: кобели 43 см, суки 40 см.</a:t>
            </a:r>
          </a:p>
          <a:p>
            <a:r>
              <a:rPr lang="ru-RU" sz="1400" dirty="0"/>
              <a:t>Идеальная масса: кобели 11 кг, суки 9,5 кг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51418" y="1264555"/>
            <a:ext cx="552346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Окрас: существует 4 окраса басенджи:</a:t>
            </a:r>
          </a:p>
          <a:p>
            <a:pPr lvl="0"/>
            <a:r>
              <a:rPr lang="ru-RU" sz="1400" dirty="0"/>
              <a:t>красный с белым;</a:t>
            </a:r>
          </a:p>
          <a:p>
            <a:pPr lvl="0"/>
            <a:r>
              <a:rPr lang="ru-RU" sz="1400" dirty="0"/>
              <a:t>насыщенный чёрный с белым;</a:t>
            </a:r>
          </a:p>
          <a:p>
            <a:pPr lvl="0"/>
            <a:r>
              <a:rPr lang="ru-RU" sz="1400" dirty="0" err="1"/>
              <a:t>триколор</a:t>
            </a:r>
            <a:r>
              <a:rPr lang="ru-RU" sz="1400" dirty="0"/>
              <a:t> (насыщенно чёрный с красно-рыжим подпалом, с отметинами над глазами, на морде и скулах</a:t>
            </a:r>
            <a:r>
              <a:rPr lang="ru-RU" sz="1400" dirty="0" smtClean="0"/>
              <a:t>);тигровый </a:t>
            </a:r>
            <a:r>
              <a:rPr lang="ru-RU" sz="1400" dirty="0"/>
              <a:t>(черные полосы на красно-рыжем фоне</a:t>
            </a:r>
            <a:r>
              <a:rPr lang="ru-RU" sz="1400" dirty="0" smtClean="0"/>
              <a:t>).При </a:t>
            </a:r>
            <a:r>
              <a:rPr lang="ru-RU" sz="1400" dirty="0"/>
              <a:t>всех окрасах — белые лапы, грудь и кончик хвоста. Белые ноги, отметина на голове и воротник не обязательны. Белый цвет никогда не должен преобладать над основным окрасом. Окрас и отметины должны быть насыщенного цвета, четкие, хорошо сформированные, с четкой границей между чёрным и рыжим у </a:t>
            </a:r>
            <a:r>
              <a:rPr lang="ru-RU" sz="1400" dirty="0" err="1"/>
              <a:t>триколоров</a:t>
            </a:r>
            <a:r>
              <a:rPr lang="ru-RU" sz="1400" dirty="0"/>
              <a:t> и полосами у тигровых.</a:t>
            </a:r>
          </a:p>
          <a:p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787" y="1473606"/>
            <a:ext cx="2719788" cy="181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6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TM02892315[[fn=Легкий дым]]</Template>
  <TotalTime>46</TotalTime>
  <Words>341</Words>
  <Application>Microsoft Office PowerPoint</Application>
  <PresentationFormat>Широкоэкранный</PresentationFormat>
  <Paragraphs>15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Легкий дым</vt:lpstr>
      <vt:lpstr>Басенджи </vt:lpstr>
      <vt:lpstr>Образ Жизни и Ареал обитание</vt:lpstr>
      <vt:lpstr>Внешний вид и Рацион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Басенджи</dc:title>
  <dc:creator>user</dc:creator>
  <cp:lastModifiedBy>Киселева Елена Юрьевна</cp:lastModifiedBy>
  <cp:revision>8</cp:revision>
  <dcterms:created xsi:type="dcterms:W3CDTF">2019-11-07T08:51:00Z</dcterms:created>
  <dcterms:modified xsi:type="dcterms:W3CDTF">2019-11-22T08:25:39Z</dcterms:modified>
</cp:coreProperties>
</file>