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80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4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8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183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6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1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7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67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2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4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7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8DC4-82D1-4A14-AE8C-45A873C87CD0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56017D-A9AF-4D32-A727-92F36CE4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8193" y="715440"/>
            <a:ext cx="9440034" cy="1828801"/>
          </a:xfrm>
        </p:spPr>
        <p:txBody>
          <a:bodyPr/>
          <a:lstStyle/>
          <a:p>
            <a:r>
              <a:rPr lang="ru-RU" dirty="0" err="1" smtClean="0"/>
              <a:t>Басенджи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Участник экзамена 023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37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475324" y="-53976"/>
            <a:ext cx="8810087" cy="110490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Сведения о внешнем виде и ареале обитания. </a:t>
            </a:r>
            <a:endParaRPr lang="ru-RU" sz="4000" dirty="0"/>
          </a:p>
        </p:txBody>
      </p:sp>
      <p:sp>
        <p:nvSpPr>
          <p:cNvPr id="5" name="Текст 4"/>
          <p:cNvSpPr>
            <a:spLocks noGrp="1"/>
          </p:cNvSpPr>
          <p:nvPr>
            <p:ph sz="half" idx="1"/>
          </p:nvPr>
        </p:nvSpPr>
        <p:spPr>
          <a:xfrm>
            <a:off x="0" y="1203325"/>
            <a:ext cx="6614576" cy="1612900"/>
          </a:xfrm>
        </p:spPr>
        <p:txBody>
          <a:bodyPr>
            <a:noAutofit/>
          </a:bodyPr>
          <a:lstStyle/>
          <a:p>
            <a:r>
              <a:rPr lang="ru-RU" dirty="0" err="1" smtClean="0"/>
              <a:t>Басéнджи</a:t>
            </a:r>
            <a:r>
              <a:rPr lang="ru-RU" dirty="0" smtClean="0"/>
              <a:t>  </a:t>
            </a:r>
            <a:r>
              <a:rPr lang="ru-RU" dirty="0"/>
              <a:t>(</a:t>
            </a:r>
            <a:r>
              <a:rPr lang="ru-RU" dirty="0" err="1"/>
              <a:t>басенжи</a:t>
            </a:r>
            <a:r>
              <a:rPr lang="ru-RU" dirty="0" smtClean="0"/>
              <a:t>)  или  </a:t>
            </a:r>
            <a:r>
              <a:rPr lang="ru-RU" dirty="0"/>
              <a:t>африканская </a:t>
            </a:r>
            <a:r>
              <a:rPr lang="ru-RU" dirty="0" smtClean="0"/>
              <a:t> </a:t>
            </a:r>
            <a:r>
              <a:rPr lang="ru-RU" dirty="0" err="1" smtClean="0"/>
              <a:t>нелающая</a:t>
            </a:r>
            <a:r>
              <a:rPr lang="ru-RU" dirty="0" smtClean="0"/>
              <a:t> собака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( а </a:t>
            </a:r>
            <a:r>
              <a:rPr lang="ru-RU" dirty="0"/>
              <a:t>также конголезская кустарниковая собака, лесная собака из Конго</a:t>
            </a:r>
            <a:r>
              <a:rPr lang="ru-RU" dirty="0" smtClean="0"/>
              <a:t>,  </a:t>
            </a:r>
            <a:r>
              <a:rPr lang="ru-RU" dirty="0"/>
              <a:t>конго-терьер</a:t>
            </a:r>
            <a:r>
              <a:rPr lang="ru-RU" dirty="0" smtClean="0"/>
              <a:t>,  </a:t>
            </a:r>
            <a:r>
              <a:rPr lang="ru-RU" dirty="0" err="1"/>
              <a:t>ньям</a:t>
            </a:r>
            <a:r>
              <a:rPr lang="ru-RU" dirty="0"/>
              <a:t>-</a:t>
            </a:r>
            <a:r>
              <a:rPr lang="ru-RU" dirty="0" err="1"/>
              <a:t>ньям</a:t>
            </a:r>
            <a:r>
              <a:rPr lang="ru-RU" dirty="0"/>
              <a:t>-терьер, </a:t>
            </a:r>
            <a:r>
              <a:rPr lang="ru-RU" dirty="0" smtClean="0"/>
              <a:t>собака </a:t>
            </a:r>
            <a:r>
              <a:rPr lang="ru-RU" dirty="0" err="1"/>
              <a:t>занде</a:t>
            </a:r>
            <a:r>
              <a:rPr lang="ru-RU" dirty="0" smtClean="0"/>
              <a:t>,  </a:t>
            </a:r>
            <a:r>
              <a:rPr lang="ru-RU" dirty="0"/>
              <a:t>«</a:t>
            </a:r>
            <a:r>
              <a:rPr lang="ru-RU" dirty="0" smtClean="0"/>
              <a:t>существо  из  </a:t>
            </a:r>
            <a:r>
              <a:rPr lang="ru-RU" dirty="0"/>
              <a:t>зарослей</a:t>
            </a:r>
            <a:r>
              <a:rPr lang="ru-RU" dirty="0" smtClean="0"/>
              <a:t>»)  </a:t>
            </a:r>
            <a:r>
              <a:rPr lang="ru-RU" dirty="0"/>
              <a:t>— </a:t>
            </a:r>
            <a:r>
              <a:rPr lang="ru-RU" dirty="0" smtClean="0"/>
              <a:t> одна  из  древнейших  пород  </a:t>
            </a:r>
            <a:r>
              <a:rPr lang="ru-RU" dirty="0"/>
              <a:t>собак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История породы насчитывает около 5000 лет, регион происхождения — центральная Африка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В 1895 году </a:t>
            </a:r>
            <a:r>
              <a:rPr lang="ru-RU" dirty="0" err="1"/>
              <a:t>басенджи</a:t>
            </a:r>
            <a:r>
              <a:rPr lang="ru-RU" dirty="0"/>
              <a:t> впервые покинули африканский континент и были доставлены мореплавателями в Англию, но, те собаки не выжили.</a:t>
            </a:r>
          </a:p>
          <a:p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в 1930 годах были снова завезены в Англию. В Англии и был утвержден стандарт породы, который используется до сих пор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26" y="657225"/>
            <a:ext cx="3898900" cy="2924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66" y="3581400"/>
            <a:ext cx="491682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49924" y="-68664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 smtClean="0"/>
              <a:t>Образ жизни и рацион собак.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218884" y="2845663"/>
            <a:ext cx="3992732" cy="3651449"/>
          </a:xfrm>
        </p:spPr>
        <p:txBody>
          <a:bodyPr/>
          <a:lstStyle/>
          <a:p>
            <a:r>
              <a:rPr lang="ru-RU" sz="1800" dirty="0"/>
              <a:t>. </a:t>
            </a:r>
            <a:r>
              <a:rPr lang="ru-RU" sz="1800" dirty="0" err="1"/>
              <a:t>Басенджи</a:t>
            </a:r>
            <a:r>
              <a:rPr lang="ru-RU" sz="1800" dirty="0"/>
              <a:t> — активные охотничьи собаки с большим запасом энергии</a:t>
            </a:r>
            <a:r>
              <a:rPr lang="ru-RU" sz="1800" dirty="0" smtClean="0"/>
              <a:t>,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они прекрасно подходят для </a:t>
            </a:r>
            <a:r>
              <a:rPr lang="ru-RU" sz="1800" dirty="0" err="1"/>
              <a:t>курсинга</a:t>
            </a:r>
            <a:r>
              <a:rPr lang="ru-RU" sz="1800" dirty="0"/>
              <a:t> и </a:t>
            </a:r>
            <a:r>
              <a:rPr lang="ru-RU" sz="1800" dirty="0" err="1"/>
              <a:t>аджилити</a:t>
            </a:r>
            <a:r>
              <a:rPr lang="ru-RU" sz="1800" dirty="0" smtClean="0"/>
              <a:t>,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а также прекрасно показывают себя на выставках (движения </a:t>
            </a:r>
            <a:r>
              <a:rPr lang="ru-RU" sz="1800" dirty="0" err="1"/>
              <a:t>басенджи</a:t>
            </a:r>
            <a:r>
              <a:rPr lang="ru-RU" sz="1800" dirty="0"/>
              <a:t> легкие и красивые). 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4" y="451865"/>
            <a:ext cx="3934945" cy="2620414"/>
          </a:xfrm>
        </p:spPr>
      </p:pic>
      <p:sp>
        <p:nvSpPr>
          <p:cNvPr id="12" name="Текст 11"/>
          <p:cNvSpPr>
            <a:spLocks noGrp="1"/>
          </p:cNvSpPr>
          <p:nvPr>
            <p:ph type="body" sz="quarter" idx="3"/>
          </p:nvPr>
        </p:nvSpPr>
        <p:spPr>
          <a:xfrm>
            <a:off x="4153829" y="451865"/>
            <a:ext cx="3999001" cy="3406546"/>
          </a:xfrm>
        </p:spPr>
        <p:txBody>
          <a:bodyPr/>
          <a:lstStyle/>
          <a:p>
            <a:r>
              <a:rPr lang="ru-RU" sz="1800" dirty="0"/>
              <a:t>Поведение </a:t>
            </a:r>
            <a:r>
              <a:rPr lang="ru-RU" sz="1800" dirty="0" err="1"/>
              <a:t>басенджи</a:t>
            </a:r>
            <a:r>
              <a:rPr lang="ru-RU" sz="1800" dirty="0"/>
              <a:t> на улице кардинально отличается от поведения дома. </a:t>
            </a:r>
            <a:endParaRPr lang="ru-RU" sz="1800" dirty="0" smtClean="0"/>
          </a:p>
          <a:p>
            <a:r>
              <a:rPr lang="ru-RU" sz="1800" dirty="0" smtClean="0"/>
              <a:t>Охотничий </a:t>
            </a:r>
            <a:r>
              <a:rPr lang="ru-RU" sz="1800" dirty="0"/>
              <a:t>инстинкт доминирует и требует особого тренинга, чтобы собака на улице была </a:t>
            </a:r>
            <a:r>
              <a:rPr lang="ru-RU" sz="1800" dirty="0" smtClean="0"/>
              <a:t>управляемой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(исполняла команды, ходила на поводке и т.д.). Собака очень резко и быстро разгоняется.</a:t>
            </a:r>
          </a:p>
          <a:p>
            <a:endParaRPr lang="ru-RU" sz="1800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05" y="3592808"/>
            <a:ext cx="4338637" cy="3253977"/>
          </a:xfr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11" y="100308"/>
            <a:ext cx="2619375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0039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196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Басенджи</vt:lpstr>
      <vt:lpstr>Сведения о внешнем виде и ареале обитания. </vt:lpstr>
      <vt:lpstr>Образ жизни и рацион собак.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Бассенджи</dc:title>
  <dc:creator>user</dc:creator>
  <cp:lastModifiedBy>Киселева Елена Юрьевна</cp:lastModifiedBy>
  <cp:revision>7</cp:revision>
  <dcterms:created xsi:type="dcterms:W3CDTF">2019-11-07T08:49:23Z</dcterms:created>
  <dcterms:modified xsi:type="dcterms:W3CDTF">2019-11-22T08:29:03Z</dcterms:modified>
</cp:coreProperties>
</file>