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C97D-1FFD-4F0F-B163-00F95C31D4D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31B3-4D7D-4601-A5DB-77A8A61F9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68EE62C-11E4-4424-86A1-E54BD4E867B8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BC3CA5-B9E5-4D5D-B516-F6CBD92C6AB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Басенджи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Участник экзамена 024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93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Новая папка\басенджи\IMG-20190212-WA004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3413"/>
            <a:ext cx="444500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Новая папка\басенджи\IMG-20190212-WA00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519745" cy="32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01005" y="1124744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Басéнджи</a:t>
            </a:r>
            <a:r>
              <a:rPr lang="ru-RU" dirty="0"/>
              <a:t> (</a:t>
            </a:r>
            <a:r>
              <a:rPr lang="ru-RU" dirty="0" err="1"/>
              <a:t>басенжи</a:t>
            </a:r>
            <a:r>
              <a:rPr lang="ru-RU" dirty="0"/>
              <a:t>) или африканская </a:t>
            </a:r>
            <a:r>
              <a:rPr lang="ru-RU" dirty="0" err="1"/>
              <a:t>нелающая</a:t>
            </a:r>
            <a:r>
              <a:rPr lang="ru-RU" dirty="0"/>
              <a:t> собака (а также конголезская кустарниковая собака, лесная собака из Конго, конго-терьер, </a:t>
            </a:r>
            <a:r>
              <a:rPr lang="ru-RU" dirty="0" err="1"/>
              <a:t>ньям</a:t>
            </a:r>
            <a:r>
              <a:rPr lang="ru-RU" dirty="0"/>
              <a:t>-</a:t>
            </a:r>
            <a:r>
              <a:rPr lang="ru-RU" dirty="0" err="1"/>
              <a:t>ньям</a:t>
            </a:r>
            <a:r>
              <a:rPr lang="ru-RU" dirty="0"/>
              <a:t>-терьер, собака </a:t>
            </a:r>
            <a:r>
              <a:rPr lang="ru-RU" dirty="0" err="1"/>
              <a:t>занде</a:t>
            </a:r>
            <a:r>
              <a:rPr lang="ru-RU" dirty="0"/>
              <a:t>, «существо из зарослей») — одна из древнейших пород собак.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08430" y="4019600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dirty="0" err="1" smtClean="0"/>
              <a:t>басенджи</a:t>
            </a:r>
            <a:r>
              <a:rPr lang="ru-RU" dirty="0" smtClean="0"/>
              <a:t> звуки, похожие на урчание, но и их можно услышать лишь когда собака взволнована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22613" y="0"/>
            <a:ext cx="23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Происхождение и уникальность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1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850900"/>
            <a:ext cx="2808288" cy="2146300"/>
          </a:xfrm>
        </p:spPr>
        <p:txBody>
          <a:bodyPr>
            <a:noAutofit/>
          </a:bodyPr>
          <a:lstStyle/>
          <a:p>
            <a:r>
              <a:rPr lang="ru-RU" sz="1100" dirty="0" smtClean="0"/>
              <a:t>обещание, что никогда не расскажут услышанное, и с того момента </a:t>
            </a:r>
            <a:r>
              <a:rPr lang="ru-RU" sz="1600" dirty="0" smtClean="0"/>
              <a:t>замолкли навсегда.</a:t>
            </a:r>
            <a:endParaRPr lang="ru-RU" sz="1600" dirty="0"/>
          </a:p>
        </p:txBody>
      </p:sp>
      <p:pic>
        <p:nvPicPr>
          <p:cNvPr id="2050" name="Picture 2" descr="C:\Users\user\Desktop\Новая папка\басенджи\IMG-20190212-WA005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2700338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4017454"/>
            <a:ext cx="3419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sz="2000" dirty="0" err="1"/>
              <a:t>басенджи</a:t>
            </a:r>
            <a:r>
              <a:rPr lang="ru-RU" sz="2000" dirty="0"/>
              <a:t>. </a:t>
            </a:r>
          </a:p>
        </p:txBody>
      </p:sp>
      <p:pic>
        <p:nvPicPr>
          <p:cNvPr id="2053" name="Picture 5" descr="C:\Users\user\Desktop\Новая папка\басенджи\IMG-20190212-WA00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17454"/>
            <a:ext cx="2615458" cy="27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49391" y="3486539"/>
            <a:ext cx="29523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Сегодня </a:t>
            </a:r>
            <a:r>
              <a:rPr lang="ru-RU" sz="1200" dirty="0" err="1"/>
              <a:t>басенджи</a:t>
            </a:r>
            <a:r>
              <a:rPr lang="ru-RU" sz="1200" dirty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  <a:r>
              <a:rPr lang="ru-RU" sz="1200" dirty="0" err="1"/>
              <a:t>Басенджи</a:t>
            </a:r>
            <a:r>
              <a:rPr lang="ru-RU" sz="1200" dirty="0"/>
              <a:t> — активные охотничьи собаки с большим запасом энергии, они прекрасно подходят для </a:t>
            </a:r>
            <a:r>
              <a:rPr lang="ru-RU" sz="1200" dirty="0" err="1"/>
              <a:t>курсинга</a:t>
            </a:r>
            <a:r>
              <a:rPr lang="ru-RU" sz="1200" dirty="0"/>
              <a:t> и </a:t>
            </a:r>
            <a:r>
              <a:rPr lang="ru-RU" sz="1200" dirty="0" err="1"/>
              <a:t>аджилити</a:t>
            </a:r>
            <a:r>
              <a:rPr lang="ru-RU" sz="1200" dirty="0"/>
              <a:t>, а также прекрасно показывают себя на выставках (движения </a:t>
            </a:r>
            <a:r>
              <a:rPr lang="ru-RU" sz="1200" dirty="0" err="1"/>
              <a:t>басенджи</a:t>
            </a:r>
            <a:r>
              <a:rPr lang="ru-RU" sz="1200" dirty="0"/>
              <a:t> легкие и красивые). Поведение </a:t>
            </a:r>
            <a:r>
              <a:rPr lang="ru-RU" sz="1200" dirty="0" err="1"/>
              <a:t>басенджи</a:t>
            </a:r>
            <a:r>
              <a:rPr lang="ru-RU" sz="1200" dirty="0"/>
              <a:t> на улице кардинально отличается от поведения дома. Охотничий инстинкт доминирует и требует особого тренинга, чтобы собака на улице была управляемой (исполняла команды, ходила на поводке и т.д.). </a:t>
            </a:r>
          </a:p>
        </p:txBody>
      </p:sp>
      <p:pic>
        <p:nvPicPr>
          <p:cNvPr id="2054" name="Picture 6" descr="C:\Users\user\Desktop\Новая папка\басенджи\IMG-20190212-WA00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01" y="332656"/>
            <a:ext cx="3349599" cy="31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7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</TotalTime>
  <Words>231</Words>
  <Application>Microsoft Office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Calibri</vt:lpstr>
      <vt:lpstr>Georgia</vt:lpstr>
      <vt:lpstr>Trebuchet MS</vt:lpstr>
      <vt:lpstr>Wingdings 2</vt:lpstr>
      <vt:lpstr>Городская</vt:lpstr>
      <vt:lpstr>Басенджи.</vt:lpstr>
      <vt:lpstr>Презентация PowerPoint</vt:lpstr>
      <vt:lpstr>обещание, что никогда не расскажут услышанное, и с того момента замолкли навсегда.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Басенджи.</dc:title>
  <dc:creator>user</dc:creator>
  <cp:lastModifiedBy>Киселева Елена Юрьевна</cp:lastModifiedBy>
  <cp:revision>7</cp:revision>
  <dcterms:created xsi:type="dcterms:W3CDTF">2019-11-07T08:44:40Z</dcterms:created>
  <dcterms:modified xsi:type="dcterms:W3CDTF">2019-11-22T08:33:35Z</dcterms:modified>
</cp:coreProperties>
</file>