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78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8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41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0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55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2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2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4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6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7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1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2E1B-0D28-423B-B596-AFCC6AAEEEF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B31986-AA6B-4CAA-BBBB-2B8BCD898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err="1"/>
              <a:t>Б</a:t>
            </a:r>
            <a:r>
              <a:rPr lang="ru-RU" dirty="0" err="1" smtClean="0"/>
              <a:t>ассенджи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27173" y="5226602"/>
            <a:ext cx="2877439" cy="5870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025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3180" y="171521"/>
            <a:ext cx="8151941" cy="99974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Басéнджи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басенжи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или африканская </a:t>
            </a: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нелающая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собака. 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20513" y="1365470"/>
            <a:ext cx="6156960" cy="3169954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Басéнджи</a:t>
            </a:r>
            <a:r>
              <a:rPr lang="ru-RU" sz="1600" dirty="0" smtClean="0"/>
              <a:t> </a:t>
            </a:r>
            <a:r>
              <a:rPr lang="ru-RU" sz="1600" dirty="0"/>
              <a:t>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sz="1600" dirty="0" err="1"/>
              <a:t>басенджи</a:t>
            </a:r>
            <a:r>
              <a:rPr lang="ru-RU" sz="1600" dirty="0"/>
              <a:t> звуки, похожие на урчание. Также особенностью породы являются морщины на </a:t>
            </a:r>
            <a:r>
              <a:rPr lang="ru-RU" sz="1600" dirty="0" smtClean="0"/>
              <a:t>лбу </a:t>
            </a:r>
            <a:r>
              <a:rPr lang="ru-RU" sz="1600" dirty="0"/>
              <a:t>и туго закрученный хвост.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48" y="1365470"/>
            <a:ext cx="3869745" cy="2578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498593" y="3165312"/>
            <a:ext cx="5625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Это крепкие здоровьем собаки, с хорошим иммунитетом, бесстрашные и уверенные в себе.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88" y="4165893"/>
            <a:ext cx="3344385" cy="2508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628848" y="3944292"/>
            <a:ext cx="4705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Параметры</a:t>
            </a:r>
          </a:p>
          <a:p>
            <a:r>
              <a:rPr lang="ru-RU" sz="1200" dirty="0" smtClean="0"/>
              <a:t>Идеальная высота в холке: кобели 43 см, суки 40 см.</a:t>
            </a:r>
          </a:p>
          <a:p>
            <a:r>
              <a:rPr lang="ru-RU" sz="1200" dirty="0" smtClean="0"/>
              <a:t>Идеальная масса: кобели 11 кг, суки 9,5.</a:t>
            </a:r>
            <a:endParaRPr lang="ru-RU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20312" y="45891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 smtClean="0"/>
              <a:t>При всех окрасах — белые лапы, грудь и кончик хвоста. Белые ноги, отметина на голове и воротник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sz="1200" dirty="0" err="1" smtClean="0"/>
              <a:t>триколоров</a:t>
            </a:r>
            <a:r>
              <a:rPr lang="ru-RU" sz="1200" dirty="0" smtClean="0"/>
              <a:t> и полосами у тигровых.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695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8109" y="27611"/>
            <a:ext cx="7615491" cy="818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История породы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717" y="846174"/>
            <a:ext cx="7148462" cy="1712431"/>
          </a:xfrm>
        </p:spPr>
        <p:txBody>
          <a:bodyPr>
            <a:noAutofit/>
          </a:bodyPr>
          <a:lstStyle/>
          <a:p>
            <a:r>
              <a:rPr lang="ru-RU" sz="1400" dirty="0"/>
              <a:t>В Древнем Египте </a:t>
            </a:r>
            <a:r>
              <a:rPr lang="ru-RU" sz="1800" dirty="0"/>
              <a:t>этих собак привозили в подарок фараонам, которые очень почитали </a:t>
            </a:r>
            <a:r>
              <a:rPr lang="ru-RU" sz="1800" dirty="0" err="1"/>
              <a:t>басенджи</a:t>
            </a:r>
            <a:r>
              <a:rPr lang="ru-RU" sz="1800" dirty="0"/>
              <a:t> и считали их живым оберегом. При всех окрасах — белые лапы, грудь и кончик хвоста. Белые ноги, отметина на голове и </a:t>
            </a:r>
            <a:r>
              <a:rPr lang="ru-RU" sz="1400" dirty="0"/>
              <a:t>воро</a:t>
            </a:r>
            <a:r>
              <a:rPr lang="ru-RU" sz="1600" dirty="0"/>
              <a:t>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sz="1600" dirty="0" err="1"/>
              <a:t>триколоров</a:t>
            </a:r>
            <a:r>
              <a:rPr lang="ru-RU" sz="1600" dirty="0"/>
              <a:t> и полосами у тигровых</a:t>
            </a:r>
            <a:r>
              <a:rPr lang="ru-RU" sz="14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08320" y="45800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Сегодня </a:t>
            </a:r>
            <a:r>
              <a:rPr lang="ru-RU" dirty="0" err="1" smtClean="0"/>
              <a:t>басенджи</a:t>
            </a:r>
            <a:r>
              <a:rPr lang="ru-RU" dirty="0" smtClean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02" y="3782225"/>
            <a:ext cx="3706854" cy="2470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961453"/>
            <a:ext cx="2605354" cy="3194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124157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280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Бассенджи</vt:lpstr>
      <vt:lpstr>Басéнджи (басенжи) или африканская нелающая собака. </vt:lpstr>
      <vt:lpstr>История породы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Киселева Елена Юрьевна</cp:lastModifiedBy>
  <cp:revision>7</cp:revision>
  <dcterms:created xsi:type="dcterms:W3CDTF">2019-11-07T09:15:53Z</dcterms:created>
  <dcterms:modified xsi:type="dcterms:W3CDTF">2019-11-22T08:36:27Z</dcterms:modified>
</cp:coreProperties>
</file>