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0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0B78-9BEA-4F37-81A7-F794BE0557E5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920-67C9-4B4B-996B-571466EDD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95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0B78-9BEA-4F37-81A7-F794BE0557E5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920-67C9-4B4B-996B-571466EDD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8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0B78-9BEA-4F37-81A7-F794BE0557E5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920-67C9-4B4B-996B-571466EDD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79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0B78-9BEA-4F37-81A7-F794BE0557E5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920-67C9-4B4B-996B-571466EDD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69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0B78-9BEA-4F37-81A7-F794BE0557E5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920-67C9-4B4B-996B-571466EDD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28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0B78-9BEA-4F37-81A7-F794BE0557E5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920-67C9-4B4B-996B-571466EDD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54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0B78-9BEA-4F37-81A7-F794BE0557E5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920-67C9-4B4B-996B-571466EDD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73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0B78-9BEA-4F37-81A7-F794BE0557E5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920-67C9-4B4B-996B-571466EDD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08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0B78-9BEA-4F37-81A7-F794BE0557E5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920-67C9-4B4B-996B-571466EDD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73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0B78-9BEA-4F37-81A7-F794BE0557E5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920-67C9-4B4B-996B-571466EDD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69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0B78-9BEA-4F37-81A7-F794BE0557E5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920-67C9-4B4B-996B-571466EDD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85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60B78-9BEA-4F37-81A7-F794BE0557E5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920-67C9-4B4B-996B-571466EDD8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66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851670"/>
            <a:ext cx="7772400" cy="1102519"/>
          </a:xfrm>
        </p:spPr>
        <p:txBody>
          <a:bodyPr/>
          <a:lstStyle/>
          <a:p>
            <a:r>
              <a:rPr lang="ru-RU" dirty="0" err="1" smtClean="0"/>
              <a:t>Бассенджи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23728" y="3723878"/>
            <a:ext cx="6400800" cy="1314450"/>
          </a:xfrm>
        </p:spPr>
        <p:txBody>
          <a:bodyPr/>
          <a:lstStyle/>
          <a:p>
            <a:r>
              <a:rPr lang="ru-RU" smtClean="0"/>
              <a:t>Участник </a:t>
            </a:r>
            <a:r>
              <a:rPr lang="ru-RU" smtClean="0"/>
              <a:t>экзамена 026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3149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0116"/>
            <a:ext cx="8229600" cy="857250"/>
          </a:xfrm>
        </p:spPr>
        <p:txBody>
          <a:bodyPr/>
          <a:lstStyle/>
          <a:p>
            <a:r>
              <a:rPr lang="ru-RU" dirty="0" smtClean="0"/>
              <a:t>Сведения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91880" y="1203598"/>
            <a:ext cx="5266928" cy="3672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 err="1" smtClean="0"/>
              <a:t>Бассенджи</a:t>
            </a:r>
            <a:r>
              <a:rPr lang="ru-RU" sz="1400" dirty="0" smtClean="0"/>
              <a:t> имеет </a:t>
            </a:r>
            <a:r>
              <a:rPr lang="ru-RU" sz="1400" dirty="0"/>
              <a:t>белые лапы, грудь и кончик хвоста</a:t>
            </a:r>
            <a:r>
              <a:rPr lang="ru-RU" sz="1400" dirty="0" smtClean="0"/>
              <a:t>. </a:t>
            </a:r>
            <a:r>
              <a:rPr lang="ru-RU" sz="1400" dirty="0"/>
              <a:t>Окрас и отметины </a:t>
            </a:r>
            <a:r>
              <a:rPr lang="ru-RU" sz="1400" dirty="0" smtClean="0"/>
              <a:t>насыщенного цвета и хорошо сформированные. </a:t>
            </a:r>
          </a:p>
          <a:p>
            <a:pPr marL="0" indent="0">
              <a:buNone/>
            </a:pPr>
            <a:r>
              <a:rPr lang="ru-RU" sz="1400" dirty="0"/>
              <a:t>История породы насчитывает около 5000 лет, регион происхождения — центральная Африка. </a:t>
            </a:r>
            <a:endParaRPr lang="ru-RU" sz="1400" dirty="0" smtClean="0"/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endParaRPr lang="ru-RU" sz="1400" dirty="0" smtClean="0"/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endParaRPr lang="ru-RU" sz="1400" dirty="0" smtClean="0"/>
          </a:p>
          <a:p>
            <a:pPr marL="0" indent="0">
              <a:buNone/>
            </a:pPr>
            <a:r>
              <a:rPr lang="ru-RU" sz="1400" dirty="0" smtClean="0"/>
              <a:t>Сегодня </a:t>
            </a:r>
            <a:r>
              <a:rPr lang="ru-RU" sz="1400" dirty="0" err="1"/>
              <a:t>басенджи</a:t>
            </a:r>
            <a:r>
              <a:rPr lang="ru-RU" sz="1400" dirty="0"/>
              <a:t> очень популярны в качестве компаньонов, они привлекают отсутствием лая и запаха, яркой внешностью, небольшим размером, а также неординарным умом и ласковым характером. </a:t>
            </a:r>
            <a:r>
              <a:rPr lang="ru-RU" sz="1400" dirty="0" err="1"/>
              <a:t>Басенджи</a:t>
            </a:r>
            <a:r>
              <a:rPr lang="ru-RU" sz="1400" dirty="0"/>
              <a:t> — активные охотничьи собаки с большим запасом энергии, они прекрасно подходят для </a:t>
            </a:r>
            <a:r>
              <a:rPr lang="ru-RU" sz="1400" dirty="0" err="1"/>
              <a:t>курсинга</a:t>
            </a:r>
            <a:r>
              <a:rPr lang="ru-RU" sz="1400" dirty="0"/>
              <a:t> и </a:t>
            </a:r>
            <a:r>
              <a:rPr lang="ru-RU" sz="1400" dirty="0" err="1"/>
              <a:t>аджилити</a:t>
            </a:r>
            <a:r>
              <a:rPr lang="ru-RU" sz="1400" dirty="0"/>
              <a:t>, а также прекрасно показывают себя на выставках </a:t>
            </a:r>
            <a:endParaRPr lang="ru-RU" sz="1400" dirty="0" smtClean="0"/>
          </a:p>
          <a:p>
            <a:pPr marL="0" indent="0">
              <a:buNone/>
            </a:pPr>
            <a:endParaRPr lang="ru-RU" sz="1400" dirty="0"/>
          </a:p>
        </p:txBody>
      </p:sp>
      <p:pic>
        <p:nvPicPr>
          <p:cNvPr id="1026" name="Picture 2" descr="C:\Users\Ученик\Desktop\Новая папка\басенджи\IMG-20190212-WA005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189" y="843558"/>
            <a:ext cx="1502532" cy="200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Ученик\Desktop\Новая папка\басенджи\IMG-20190212-WA004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50793"/>
            <a:ext cx="2442375" cy="183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94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Дополнительная информация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71800" y="1124327"/>
            <a:ext cx="3394720" cy="1944217"/>
          </a:xfrm>
        </p:spPr>
        <p:txBody>
          <a:bodyPr anchor="t">
            <a:normAutofit fontScale="47500" lnSpcReduction="20000"/>
          </a:bodyPr>
          <a:lstStyle/>
          <a:p>
            <a:pPr marL="0" indent="0">
              <a:buNone/>
            </a:pPr>
            <a:r>
              <a:rPr lang="ru-RU" dirty="0" smtClean="0"/>
              <a:t>Уникальность породы в том, что её представители не лают, но издают особые, свойственные только </a:t>
            </a:r>
            <a:r>
              <a:rPr lang="ru-RU" dirty="0" err="1" smtClean="0"/>
              <a:t>басенджи</a:t>
            </a:r>
            <a:r>
              <a:rPr lang="ru-RU" dirty="0" smtClean="0"/>
              <a:t> звуки, похожие на урчание, но и их можно услышать лишь когда собака взволнована. Нередко </a:t>
            </a:r>
            <a:r>
              <a:rPr lang="ru-RU" dirty="0" err="1" smtClean="0"/>
              <a:t>басенджи</a:t>
            </a:r>
            <a:r>
              <a:rPr lang="ru-RU" dirty="0" smtClean="0"/>
              <a:t>, особенно после переходного периода в возрасте года, развивают способность петь на тирольский манер</a:t>
            </a:r>
            <a:endParaRPr lang="ru-RU" dirty="0"/>
          </a:p>
        </p:txBody>
      </p:sp>
      <p:pic>
        <p:nvPicPr>
          <p:cNvPr id="2050" name="Picture 2" descr="C:\Users\Ученик\Desktop\Новая папка\басенджи\IMG-20190212-WA005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75606"/>
            <a:ext cx="2463454" cy="164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3291830"/>
            <a:ext cx="2304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Также особенностью породы являются морщины на лбу (при сведенных ушах) и туго закрученный хвост. Собаки данной породы не пахнут и нередко умываются лапой, как кошки. Эта порода считается </a:t>
            </a:r>
            <a:r>
              <a:rPr lang="ru-RU" sz="1200" dirty="0" err="1"/>
              <a:t>гипоаллергенной</a:t>
            </a:r>
            <a:r>
              <a:rPr lang="ru-RU" sz="1200" dirty="0"/>
              <a:t>.</a:t>
            </a:r>
          </a:p>
        </p:txBody>
      </p:sp>
      <p:pic>
        <p:nvPicPr>
          <p:cNvPr id="2051" name="Picture 3" descr="C:\Users\Ученик\Desktop\Новая папка\басенджи\IMG-20190212-WA005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092459"/>
            <a:ext cx="2624535" cy="196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12160" y="3092459"/>
            <a:ext cx="2664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В Древнем Египте этих собак привозили в подарок фараонам, которые очень почитали </a:t>
            </a:r>
            <a:r>
              <a:rPr lang="ru-RU" sz="1200" dirty="0" err="1"/>
              <a:t>басенджи</a:t>
            </a:r>
            <a:r>
              <a:rPr lang="ru-RU" sz="1200" dirty="0"/>
              <a:t> и считали их живым оберегом. Об этом свидетельствуют настенные изображения </a:t>
            </a:r>
            <a:r>
              <a:rPr lang="ru-RU" sz="1200" dirty="0" err="1"/>
              <a:t>басенджи</a:t>
            </a:r>
            <a:r>
              <a:rPr lang="ru-RU" sz="1200" dirty="0"/>
              <a:t> в гробницах фараонов, а также найденные мумии собак, которые были похоронены с почестями вместе со своими великими хозяевами.</a:t>
            </a:r>
          </a:p>
        </p:txBody>
      </p:sp>
      <p:pic>
        <p:nvPicPr>
          <p:cNvPr id="2052" name="Picture 4" descr="C:\Users\Ученик\Desktop\Новая папка\басенджи\IMG-20190212-WA005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515" y="1117162"/>
            <a:ext cx="1595861" cy="195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2439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226</Words>
  <Application>Microsoft Office PowerPoint</Application>
  <PresentationFormat>Экран (16:9)</PresentationFormat>
  <Paragraphs>14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Arial</vt:lpstr>
      <vt:lpstr>Calibri</vt:lpstr>
      <vt:lpstr>Тема Office</vt:lpstr>
      <vt:lpstr>Бассенджи</vt:lpstr>
      <vt:lpstr>Сведения</vt:lpstr>
      <vt:lpstr>Дополнительная информация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Ученик</dc:creator>
  <cp:lastModifiedBy>Киселева Елена Юрьевна</cp:lastModifiedBy>
  <cp:revision>7</cp:revision>
  <dcterms:created xsi:type="dcterms:W3CDTF">2019-11-07T08:43:34Z</dcterms:created>
  <dcterms:modified xsi:type="dcterms:W3CDTF">2019-11-22T08:35:20Z</dcterms:modified>
</cp:coreProperties>
</file>