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254821"/>
          </a:xfrm>
        </p:spPr>
        <p:txBody>
          <a:bodyPr/>
          <a:lstStyle/>
          <a:p>
            <a:pPr algn="ctr"/>
            <a:r>
              <a:rPr lang="ru-RU" dirty="0" err="1" smtClean="0"/>
              <a:t>Б</a:t>
            </a:r>
            <a:r>
              <a:rPr lang="ru-RU" sz="4000" dirty="0" err="1" smtClean="0"/>
              <a:t>ассенджи</a:t>
            </a:r>
            <a:r>
              <a:rPr lang="ru-RU" sz="4000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2512" y="5038044"/>
            <a:ext cx="8791575" cy="1655762"/>
          </a:xfrm>
        </p:spPr>
        <p:txBody>
          <a:bodyPr/>
          <a:lstStyle/>
          <a:p>
            <a:pPr algn="r"/>
            <a:r>
              <a:rPr lang="ru-RU" dirty="0" smtClean="0"/>
              <a:t>Участник </a:t>
            </a:r>
            <a:r>
              <a:rPr lang="ru-RU" dirty="0" smtClean="0"/>
              <a:t>экзамена 027</a:t>
            </a:r>
            <a:endParaRPr lang="ru-RU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3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-853440"/>
            <a:ext cx="9905998" cy="2755456"/>
          </a:xfrm>
        </p:spPr>
        <p:txBody>
          <a:bodyPr/>
          <a:lstStyle/>
          <a:p>
            <a:pPr algn="ctr"/>
            <a:r>
              <a:rPr lang="ru-RU" dirty="0" smtClean="0"/>
              <a:t>Что из себя </a:t>
            </a:r>
            <a:r>
              <a:rPr lang="ru-RU" dirty="0" err="1" smtClean="0"/>
              <a:t>предсатвляет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3534" y="851264"/>
            <a:ext cx="9905999" cy="3541714"/>
          </a:xfrm>
        </p:spPr>
        <p:txBody>
          <a:bodyPr>
            <a:normAutofit fontScale="92500"/>
          </a:bodyPr>
          <a:lstStyle/>
          <a:p>
            <a:pPr algn="r"/>
            <a:r>
              <a:rPr lang="ru-RU" dirty="0" err="1"/>
              <a:t>Басéнджи</a:t>
            </a:r>
            <a:r>
              <a:rPr lang="ru-RU" dirty="0"/>
              <a:t> (</a:t>
            </a:r>
            <a:r>
              <a:rPr lang="ru-RU" dirty="0" err="1"/>
              <a:t>басенжи</a:t>
            </a:r>
            <a:r>
              <a:rPr lang="ru-RU" dirty="0"/>
              <a:t>) — одна из древнейших пород </a:t>
            </a:r>
            <a:r>
              <a:rPr lang="ru-RU" dirty="0" smtClean="0"/>
              <a:t>собак</a:t>
            </a:r>
            <a:r>
              <a:rPr lang="en-US" dirty="0" smtClean="0"/>
              <a:t>.</a:t>
            </a:r>
            <a:r>
              <a:rPr lang="ru-RU" dirty="0"/>
              <a:t> История породы насчитывает около 5000 лет, регион происхождения — центральная Африка</a:t>
            </a:r>
            <a:r>
              <a:rPr lang="ru-RU" dirty="0" smtClean="0"/>
              <a:t>.</a:t>
            </a:r>
            <a:r>
              <a:rPr lang="ru-RU" dirty="0"/>
              <a:t> Уникальность породы в том, что её представители не лают, но издают особые, свойственные только </a:t>
            </a:r>
            <a:r>
              <a:rPr lang="ru-RU" dirty="0" err="1"/>
              <a:t>басенджи</a:t>
            </a:r>
            <a:r>
              <a:rPr lang="ru-RU" dirty="0"/>
              <a:t> звуки, похожие на урчание, но и их можно услышать лишь когда собака взволнована</a:t>
            </a:r>
            <a:r>
              <a:rPr lang="ru-RU" dirty="0" smtClean="0"/>
              <a:t>. </a:t>
            </a:r>
            <a:r>
              <a:rPr lang="ru-RU" dirty="0"/>
              <a:t>Эта порода считается </a:t>
            </a:r>
            <a:r>
              <a:rPr lang="ru-RU" dirty="0" err="1"/>
              <a:t>гипоаллергенной</a:t>
            </a:r>
            <a:r>
              <a:rPr lang="ru-RU" dirty="0" smtClean="0"/>
              <a:t>.</a:t>
            </a:r>
            <a:r>
              <a:rPr lang="ru-RU" dirty="0"/>
              <a:t> 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dirty="0" err="1"/>
              <a:t>басенджи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" y="365760"/>
            <a:ext cx="2104978" cy="2580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56" y="3885771"/>
            <a:ext cx="3771964" cy="2728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14" y="4290751"/>
            <a:ext cx="3732696" cy="23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0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208" y="-682752"/>
            <a:ext cx="10620691" cy="2304288"/>
          </a:xfrm>
        </p:spPr>
        <p:txBody>
          <a:bodyPr/>
          <a:lstStyle/>
          <a:p>
            <a:pPr algn="ctr"/>
            <a:r>
              <a:rPr lang="ru-RU" dirty="0" smtClean="0"/>
              <a:t>История</a:t>
            </a:r>
            <a:r>
              <a:rPr lang="en-US" dirty="0" smtClean="0"/>
              <a:t>,</a:t>
            </a:r>
            <a:r>
              <a:rPr lang="ru-RU" dirty="0" smtClean="0"/>
              <a:t> наши дни и характеристики собаки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31647" y="908366"/>
            <a:ext cx="12423648" cy="4407345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dirty="0"/>
              <a:t>В Древнем Египте этих собак привозили в подарок фараонам, которые очень почитали </a:t>
            </a:r>
            <a:r>
              <a:rPr lang="ru-RU" dirty="0" err="1" smtClean="0"/>
              <a:t>басенджи</a:t>
            </a:r>
            <a:r>
              <a:rPr lang="ru-RU" dirty="0" smtClean="0"/>
              <a:t>. </a:t>
            </a:r>
            <a:r>
              <a:rPr lang="ru-RU" dirty="0"/>
              <a:t>В 1895 году </a:t>
            </a:r>
            <a:r>
              <a:rPr lang="ru-RU" dirty="0" err="1"/>
              <a:t>басенджи</a:t>
            </a:r>
            <a:r>
              <a:rPr lang="ru-RU" dirty="0"/>
              <a:t> впервые покинули африканский континент и были доставлены </a:t>
            </a:r>
            <a:r>
              <a:rPr lang="ru-RU" dirty="0" smtClean="0"/>
              <a:t>в </a:t>
            </a:r>
            <a:r>
              <a:rPr lang="ru-RU" dirty="0"/>
              <a:t>Англию, </a:t>
            </a:r>
            <a:r>
              <a:rPr lang="ru-RU" dirty="0" smtClean="0"/>
              <a:t>но </a:t>
            </a:r>
            <a:r>
              <a:rPr lang="ru-RU" dirty="0"/>
              <a:t>те собаки не </a:t>
            </a:r>
            <a:r>
              <a:rPr lang="ru-RU" dirty="0" smtClean="0"/>
              <a:t>выжили. В </a:t>
            </a:r>
            <a:r>
              <a:rPr lang="ru-RU" dirty="0"/>
              <a:t>1905 году </a:t>
            </a:r>
            <a:r>
              <a:rPr lang="ru-RU" dirty="0" err="1"/>
              <a:t>басенджи</a:t>
            </a:r>
            <a:r>
              <a:rPr lang="ru-RU" dirty="0"/>
              <a:t> появились в берлинском зоопарке в качестве экзотических животных, а в 1930 годах были снова завезены в Англию. В Англии и был утвержден стандарт породы, который используется до сих пор</a:t>
            </a:r>
            <a:r>
              <a:rPr lang="ru-RU" dirty="0" smtClean="0"/>
              <a:t>.</a:t>
            </a:r>
          </a:p>
          <a:p>
            <a:r>
              <a:rPr lang="ru-RU" dirty="0"/>
              <a:t>Сегодня </a:t>
            </a:r>
            <a:r>
              <a:rPr lang="ru-RU" dirty="0" err="1"/>
              <a:t>басенджи</a:t>
            </a:r>
            <a:r>
              <a:rPr lang="ru-RU" dirty="0"/>
              <a:t> очень популярны в качестве компаньонов, они привлекают отсутствием лая и, небольшим размером, а также неординарным умом и ласковым характером. </a:t>
            </a:r>
          </a:p>
          <a:p>
            <a:r>
              <a:rPr lang="ru-RU" dirty="0"/>
              <a:t>: Рост и вес. Идеальная высота в холке: кобели 43 см, суки 40 </a:t>
            </a:r>
            <a:r>
              <a:rPr lang="ru-RU" dirty="0" smtClean="0"/>
              <a:t>см. Идеальная </a:t>
            </a:r>
            <a:r>
              <a:rPr lang="ru-RU" dirty="0"/>
              <a:t>масса: кобели 11 кг, суки 9,5 кг.</a:t>
            </a:r>
          </a:p>
          <a:p>
            <a:r>
              <a:rPr lang="ru-RU" dirty="0"/>
              <a:t>Окрас: существует 4 окраса </a:t>
            </a:r>
            <a:r>
              <a:rPr lang="ru-RU" dirty="0" err="1"/>
              <a:t>басенджи</a:t>
            </a:r>
            <a:r>
              <a:rPr lang="ru-RU" dirty="0" smtClean="0"/>
              <a:t>: красный </a:t>
            </a:r>
            <a:r>
              <a:rPr lang="ru-RU" dirty="0"/>
              <a:t>с </a:t>
            </a:r>
            <a:r>
              <a:rPr lang="ru-RU" dirty="0" smtClean="0"/>
              <a:t>белым; насыщенный </a:t>
            </a:r>
            <a:r>
              <a:rPr lang="ru-RU" dirty="0"/>
              <a:t>чёрный с </a:t>
            </a:r>
            <a:r>
              <a:rPr lang="ru-RU" dirty="0" smtClean="0"/>
              <a:t>белым; </a:t>
            </a:r>
            <a:r>
              <a:rPr lang="ru-RU" dirty="0" err="1" smtClean="0"/>
              <a:t>триколор</a:t>
            </a:r>
            <a:r>
              <a:rPr lang="ru-RU" dirty="0" smtClean="0"/>
              <a:t> </a:t>
            </a:r>
            <a:r>
              <a:rPr lang="ru-RU" dirty="0"/>
              <a:t>(насыщенно чёрный с красно-рыжим подпалом, с отметинами над глазами, на морде и скулах</a:t>
            </a:r>
            <a:r>
              <a:rPr lang="ru-RU" dirty="0" smtClean="0"/>
              <a:t>);тигровый </a:t>
            </a:r>
            <a:r>
              <a:rPr lang="ru-RU" dirty="0"/>
              <a:t>(черные полосы на красно-рыжем фоне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88" y="4739867"/>
            <a:ext cx="1120012" cy="19911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09" y="4739867"/>
            <a:ext cx="1741178" cy="20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45</TotalTime>
  <Words>273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Контур</vt:lpstr>
      <vt:lpstr>Бассенджи </vt:lpstr>
      <vt:lpstr>Что из себя предсатвляет</vt:lpstr>
      <vt:lpstr>История, наши дни и характеристики собаки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Бассенджи</dc:title>
  <dc:creator>user</dc:creator>
  <cp:lastModifiedBy>Киселева Елена Юрьевна</cp:lastModifiedBy>
  <cp:revision>6</cp:revision>
  <dcterms:created xsi:type="dcterms:W3CDTF">2019-11-07T09:07:40Z</dcterms:created>
  <dcterms:modified xsi:type="dcterms:W3CDTF">2019-11-22T08:38:43Z</dcterms:modified>
</cp:coreProperties>
</file>