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02" autoAdjust="0"/>
    <p:restoredTop sz="94660"/>
  </p:normalViewPr>
  <p:slideViewPr>
    <p:cSldViewPr snapToGrid="0">
      <p:cViewPr>
        <p:scale>
          <a:sx n="93" d="100"/>
          <a:sy n="93" d="100"/>
        </p:scale>
        <p:origin x="-36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0B97-53CF-4586-A8E1-68AEDB6B88AD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4A68-A5B7-45A5-B270-CE98EC8A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3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0B97-53CF-4586-A8E1-68AEDB6B88AD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4A68-A5B7-45A5-B270-CE98EC8A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73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0B97-53CF-4586-A8E1-68AEDB6B88AD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4A68-A5B7-45A5-B270-CE98EC8A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0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0B97-53CF-4586-A8E1-68AEDB6B88AD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4A68-A5B7-45A5-B270-CE98EC8A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7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0B97-53CF-4586-A8E1-68AEDB6B88AD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4A68-A5B7-45A5-B270-CE98EC8A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2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0B97-53CF-4586-A8E1-68AEDB6B88AD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4A68-A5B7-45A5-B270-CE98EC8A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26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0B97-53CF-4586-A8E1-68AEDB6B88AD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4A68-A5B7-45A5-B270-CE98EC8A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0B97-53CF-4586-A8E1-68AEDB6B88AD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4A68-A5B7-45A5-B270-CE98EC8A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62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0B97-53CF-4586-A8E1-68AEDB6B88AD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4A68-A5B7-45A5-B270-CE98EC8A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05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0B97-53CF-4586-A8E1-68AEDB6B88AD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4A68-A5B7-45A5-B270-CE98EC8A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54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0B97-53CF-4586-A8E1-68AEDB6B88AD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4A68-A5B7-45A5-B270-CE98EC8A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44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0B97-53CF-4586-A8E1-68AEDB6B88AD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A4A68-A5B7-45A5-B270-CE98EC8A4B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8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Бассенджи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1953" y="3509963"/>
            <a:ext cx="8480612" cy="36657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Внешний вид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24" y="3876535"/>
            <a:ext cx="3765176" cy="29466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4835"/>
            <a:ext cx="4212757" cy="31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2530" y="87873"/>
            <a:ext cx="6560477" cy="795705"/>
          </a:xfrm>
        </p:spPr>
        <p:txBody>
          <a:bodyPr>
            <a:normAutofit/>
          </a:bodyPr>
          <a:lstStyle/>
          <a:p>
            <a:r>
              <a:rPr lang="ru-RU" dirty="0" smtClean="0"/>
              <a:t>Внешний вид </a:t>
            </a:r>
            <a:r>
              <a:rPr lang="ru-RU" dirty="0" err="1" smtClean="0"/>
              <a:t>бассенджи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41816" y="1910993"/>
            <a:ext cx="85480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Собаки данной  породы не лают и очень привлекают этим</a:t>
            </a:r>
            <a:r>
              <a:rPr lang="en-US" dirty="0" smtClean="0"/>
              <a:t>.</a:t>
            </a:r>
            <a:r>
              <a:rPr lang="ru-RU" dirty="0"/>
              <a:t> Рост и вес.</a:t>
            </a:r>
          </a:p>
          <a:p>
            <a:r>
              <a:rPr lang="ru-RU" dirty="0"/>
              <a:t>Идеальная высота в холке: кобели 43 см, суки 40 см.</a:t>
            </a:r>
          </a:p>
          <a:p>
            <a:r>
              <a:rPr lang="ru-RU" dirty="0"/>
              <a:t>Идеальная масса: кобели 11 кг, суки 9,5 кг.</a:t>
            </a:r>
          </a:p>
          <a:p>
            <a:r>
              <a:rPr lang="ru-RU" dirty="0"/>
              <a:t>Окрас: существует 4 окраса </a:t>
            </a:r>
            <a:r>
              <a:rPr lang="ru-RU" dirty="0" err="1"/>
              <a:t>басенджи</a:t>
            </a:r>
            <a:r>
              <a:rPr lang="ru-RU" dirty="0"/>
              <a:t>:</a:t>
            </a:r>
          </a:p>
          <a:p>
            <a:pPr lvl="0"/>
            <a:r>
              <a:rPr lang="ru-RU" dirty="0"/>
              <a:t>красный с белым;</a:t>
            </a:r>
          </a:p>
          <a:p>
            <a:pPr lvl="0"/>
            <a:r>
              <a:rPr lang="ru-RU" dirty="0"/>
              <a:t>насыщенный чёрный с белым;</a:t>
            </a:r>
          </a:p>
          <a:p>
            <a:pPr lvl="0"/>
            <a:r>
              <a:rPr lang="ru-RU" dirty="0" err="1"/>
              <a:t>триколор</a:t>
            </a:r>
            <a:r>
              <a:rPr lang="ru-RU" dirty="0"/>
              <a:t> (насыщенно чёрный с красно-рыжим подпалом, с отметинами над глазами, на морде и скулах);</a:t>
            </a:r>
          </a:p>
          <a:p>
            <a:pPr lvl="0"/>
            <a:r>
              <a:rPr lang="ru-RU" dirty="0"/>
              <a:t>тигровый (черные полосы на красно-рыжем фоне).</a:t>
            </a:r>
          </a:p>
          <a:p>
            <a:r>
              <a:rPr lang="ru-RU" dirty="0"/>
              <a:t>При всех окрасах — белые лапы, грудь и кончик хвоста. Белые ноги, отметина на голове и воротник не обязательны. Белый цвет никогда не должен преобладать над основным окрасом. Окрас и отметины должны быть насыщенного цвета, четкие, хорошо сформированные, с четкой границей между чёрным и рыжим у </a:t>
            </a:r>
            <a:r>
              <a:rPr lang="ru-RU" dirty="0" err="1"/>
              <a:t>триколоров</a:t>
            </a:r>
            <a:r>
              <a:rPr lang="ru-RU" dirty="0"/>
              <a:t> и полосами у тигровых.</a:t>
            </a:r>
          </a:p>
          <a:p>
            <a:r>
              <a:rPr lang="ru-RU" dirty="0"/>
              <a:t>Помёты </a:t>
            </a:r>
            <a:r>
              <a:rPr lang="ru-RU" dirty="0" err="1"/>
              <a:t>басенджи</a:t>
            </a:r>
            <a:r>
              <a:rPr lang="ru-RU" dirty="0"/>
              <a:t> немногочисленны, в среднем рождается 4-5 щенков.</a:t>
            </a:r>
          </a:p>
        </p:txBody>
      </p:sp>
    </p:spTree>
    <p:extLst>
      <p:ext uri="{BB962C8B-B14F-4D97-AF65-F5344CB8AC3E}">
        <p14:creationId xmlns:p14="http://schemas.microsoft.com/office/powerpoint/2010/main" val="232143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0932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158</Words>
  <Application>Microsoft Office PowerPoint</Application>
  <PresentationFormat>Широкоэкранный</PresentationFormat>
  <Paragraphs>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Бассенджи.</vt:lpstr>
      <vt:lpstr>Внешний вид бассенджи.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Басенджи.</dc:title>
  <dc:creator>user</dc:creator>
  <cp:lastModifiedBy>user</cp:lastModifiedBy>
  <cp:revision>5</cp:revision>
  <dcterms:created xsi:type="dcterms:W3CDTF">2019-11-07T08:59:45Z</dcterms:created>
  <dcterms:modified xsi:type="dcterms:W3CDTF">2019-11-07T09:32:28Z</dcterms:modified>
</cp:coreProperties>
</file>