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7" autoAdjust="0"/>
  </p:normalViewPr>
  <p:slideViewPr>
    <p:cSldViewPr snapToGrid="0" showGuides="1">
      <p:cViewPr varScale="1">
        <p:scale>
          <a:sx n="76" d="100"/>
          <a:sy n="76" d="100"/>
        </p:scale>
        <p:origin x="27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B2F4-A635-4A0B-8F52-4F6C64B06AD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7DF-91F6-406E-9420-623E35FE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94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B2F4-A635-4A0B-8F52-4F6C64B06AD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7DF-91F6-406E-9420-623E35FE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69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B2F4-A635-4A0B-8F52-4F6C64B06AD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7DF-91F6-406E-9420-623E35FE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7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B2F4-A635-4A0B-8F52-4F6C64B06AD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7DF-91F6-406E-9420-623E35FE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88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B2F4-A635-4A0B-8F52-4F6C64B06AD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7DF-91F6-406E-9420-623E35FE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39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B2F4-A635-4A0B-8F52-4F6C64B06AD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7DF-91F6-406E-9420-623E35FE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25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B2F4-A635-4A0B-8F52-4F6C64B06AD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7DF-91F6-406E-9420-623E35FE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5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B2F4-A635-4A0B-8F52-4F6C64B06AD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7DF-91F6-406E-9420-623E35FE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44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B2F4-A635-4A0B-8F52-4F6C64B06AD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7DF-91F6-406E-9420-623E35FE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21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B2F4-A635-4A0B-8F52-4F6C64B06AD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7DF-91F6-406E-9420-623E35FE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30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B2F4-A635-4A0B-8F52-4F6C64B06AD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7DF-91F6-406E-9420-623E35FE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06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B2F4-A635-4A0B-8F52-4F6C64B06AD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67DF-91F6-406E-9420-623E35FE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81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err="1" smtClean="0"/>
              <a:t>Басенджи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*029*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99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0" y="264935"/>
            <a:ext cx="6096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Басéнджи</a:t>
            </a:r>
            <a:r>
              <a:rPr lang="ru-RU" sz="2000" dirty="0"/>
              <a:t> (</a:t>
            </a:r>
            <a:r>
              <a:rPr lang="ru-RU" sz="2000" dirty="0" err="1"/>
              <a:t>басенжи</a:t>
            </a:r>
            <a:r>
              <a:rPr lang="ru-RU" sz="2000" dirty="0"/>
              <a:t>) или африканская </a:t>
            </a:r>
            <a:r>
              <a:rPr lang="ru-RU" sz="2000" dirty="0" err="1"/>
              <a:t>нелающая</a:t>
            </a:r>
            <a:r>
              <a:rPr lang="ru-RU" sz="2000" dirty="0"/>
              <a:t> </a:t>
            </a:r>
            <a:r>
              <a:rPr lang="ru-RU" sz="2000" dirty="0" smtClean="0"/>
              <a:t>собака </a:t>
            </a:r>
            <a:r>
              <a:rPr lang="ru-RU" sz="2000" dirty="0"/>
              <a:t>— одна из древнейших пород собак. История породы насчитывает около 5000 лет, регион происхождения — центральная Африка</a:t>
            </a:r>
            <a:r>
              <a:rPr lang="ru-RU" sz="2000" dirty="0" smtClean="0"/>
              <a:t>. Уникальность породы в том, что её представители не лают, но издают особые, свойственные только </a:t>
            </a:r>
            <a:r>
              <a:rPr lang="ru-RU" sz="2000" dirty="0" err="1" smtClean="0"/>
              <a:t>басенджи</a:t>
            </a:r>
            <a:r>
              <a:rPr lang="ru-RU" sz="2000" dirty="0" smtClean="0"/>
              <a:t> звуки, похожие на урчание, но и их можно услышать лишь когда собака взволнована. </a:t>
            </a:r>
            <a:r>
              <a:rPr lang="ru-RU" sz="2000" dirty="0"/>
              <a:t>Собаки, подобные </a:t>
            </a:r>
            <a:r>
              <a:rPr lang="ru-RU" sz="2000" dirty="0" err="1"/>
              <a:t>басенджи</a:t>
            </a:r>
            <a:r>
              <a:rPr lang="ru-RU" sz="2000" dirty="0"/>
              <a:t>, были распространены в </a:t>
            </a:r>
            <a:r>
              <a:rPr lang="ru-RU" sz="2000" dirty="0" smtClean="0"/>
              <a:t>Нубии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3993227"/>
            <a:ext cx="5880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</a:t>
            </a:r>
            <a:r>
              <a:rPr lang="ru-RU" sz="2000" dirty="0" smtClean="0"/>
              <a:t>собенностью </a:t>
            </a:r>
            <a:r>
              <a:rPr lang="ru-RU" sz="2000" dirty="0"/>
              <a:t>породы являются морщины на лбу (при сведенных ушах) и туго закрученный хвост. Собаки данной породы не пахнут и нередко умываются лапой, как кошки. Эта порода считается </a:t>
            </a:r>
            <a:r>
              <a:rPr lang="ru-RU" sz="2000" dirty="0" err="1"/>
              <a:t>гипоаллергенной</a:t>
            </a:r>
            <a:r>
              <a:rPr lang="ru-RU" sz="2000" dirty="0" smtClean="0"/>
              <a:t>. </a:t>
            </a:r>
            <a:r>
              <a:rPr lang="ru-RU" sz="2000" dirty="0"/>
              <a:t>Это крепкие здоровьем собаки, с хорошим иммунитетом, бесстрашные и уверенные в себе, а облик породы практически не изменился за все время существования </a:t>
            </a:r>
            <a:r>
              <a:rPr lang="ru-RU" sz="2000" dirty="0" err="1"/>
              <a:t>басенджи</a:t>
            </a:r>
            <a:r>
              <a:rPr lang="ru-RU" sz="2000" dirty="0"/>
              <a:t>. </a:t>
            </a:r>
          </a:p>
          <a:p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3556000"/>
            <a:ext cx="4216400" cy="31623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214474"/>
            <a:ext cx="2565401" cy="29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97800" y="4630888"/>
            <a:ext cx="41529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1895 году </a:t>
            </a:r>
            <a:r>
              <a:rPr lang="ru-RU" sz="2000" dirty="0" err="1"/>
              <a:t>басенджи</a:t>
            </a:r>
            <a:r>
              <a:rPr lang="ru-RU" sz="2000" dirty="0"/>
              <a:t> впервые покинули африканский континент и были доставлены мореплавателями в Англию, но, те собаки не выжили.</a:t>
            </a: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9682"/>
            <a:ext cx="4152900" cy="276751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28600" y="3072348"/>
            <a:ext cx="4114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Природная молчаливость </a:t>
            </a:r>
            <a:r>
              <a:rPr lang="ru-RU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басенджи</a:t>
            </a:r>
            <a:r>
              <a:rPr lang="ru-RU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родине объясняется мифом, что в старые времена, когда животные умели разговаривать, вожак стаи случайно услышал важную тайну одного племени людей. Чтобы случайно не проговориться, он и его стая дали обещание, что никогда не расскажут услышанное, и с того момента замолкли навсегда.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29682"/>
            <a:ext cx="4152900" cy="276751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445000" y="229683"/>
            <a:ext cx="3251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Древнем Египте этих собак привозили в подарок фараонам, которые очень почитали </a:t>
            </a:r>
            <a:r>
              <a:rPr lang="ru-RU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басенджи</a:t>
            </a:r>
            <a:r>
              <a:rPr lang="ru-RU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считали их живым оберегом. Об этом свидетельствуют настенные изображения </a:t>
            </a:r>
            <a:r>
              <a:rPr lang="ru-RU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басенджи</a:t>
            </a:r>
            <a:r>
              <a:rPr lang="ru-RU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гробницах фараонов, а также найденные мумии собак, которые были похоронены с почестями вместе со своими великими хозяевами.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4630888"/>
            <a:ext cx="29718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063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258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Басенджи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Басенджи</dc:title>
  <dc:creator>user</dc:creator>
  <cp:lastModifiedBy>Киселева Елена Юрьевна</cp:lastModifiedBy>
  <cp:revision>4</cp:revision>
  <dcterms:created xsi:type="dcterms:W3CDTF">2019-11-07T08:53:49Z</dcterms:created>
  <dcterms:modified xsi:type="dcterms:W3CDTF">2019-11-22T08:48:11Z</dcterms:modified>
</cp:coreProperties>
</file>