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7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04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8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5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3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72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0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0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2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3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F7B3-966A-4E0F-848E-85E88B83EBB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D738DB-0099-459A-A950-C1B560F01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Бассенджи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Участник </a:t>
            </a:r>
            <a:r>
              <a:rPr lang="ru-RU" smtClean="0"/>
              <a:t>экзамена 030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49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4944" y="2133600"/>
            <a:ext cx="10411968" cy="1987296"/>
          </a:xfrm>
        </p:spPr>
        <p:txBody>
          <a:bodyPr/>
          <a:lstStyle/>
          <a:p>
            <a:r>
              <a:rPr lang="ru-RU" dirty="0" smtClean="0"/>
              <a:t>                                                            Высота от 40 до 43 см. Бывают 4 разных окрасок с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ярко выраженными отметинами.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4944" y="4491470"/>
            <a:ext cx="8717280" cy="1994674"/>
          </a:xfrm>
        </p:spPr>
        <p:txBody>
          <a:bodyPr/>
          <a:lstStyle/>
          <a:p>
            <a:r>
              <a:rPr lang="ru-RU" dirty="0" smtClean="0"/>
              <a:t>                                                            Место происхождения – Центральная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                   Африка.    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7" y="2133600"/>
            <a:ext cx="2763520" cy="20726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7" y="4644517"/>
            <a:ext cx="2763520" cy="18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 жизни и рацион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3" y="1418527"/>
            <a:ext cx="1917346" cy="221468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57433" y="4169664"/>
            <a:ext cx="4065671" cy="195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9737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34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Бассенджи</vt:lpstr>
      <vt:lpstr>Презентация PowerPoint</vt:lpstr>
      <vt:lpstr>Образ жизни и рацион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user</dc:creator>
  <cp:lastModifiedBy>Киселева Елена Юрьевна</cp:lastModifiedBy>
  <cp:revision>5</cp:revision>
  <dcterms:created xsi:type="dcterms:W3CDTF">2019-11-07T09:10:44Z</dcterms:created>
  <dcterms:modified xsi:type="dcterms:W3CDTF">2019-11-22T08:48:33Z</dcterms:modified>
</cp:coreProperties>
</file>