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d36aa8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d36aa8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36aa80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36aa80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36aa80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36aa80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d36aa80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d36aa80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d36aa80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d36aa80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36aa80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d36aa80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36aa80f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d36aa80f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PDF ANALYSIS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Extracting document information: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6775"/>
            <a:ext cx="9143999" cy="39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8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Summarize a pdf document: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087"/>
            <a:ext cx="9144001" cy="4425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6026"/>
            <a:ext cx="9143999" cy="397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-88900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Extracting keywords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738"/>
            <a:ext cx="9143999" cy="44218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410925" y="748675"/>
            <a:ext cx="47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852"/>
            <a:ext cx="9144000" cy="443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3952"/>
            <a:ext cx="9144002" cy="431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82" y="0"/>
            <a:ext cx="84166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