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ré corné 3"/>
          <p:cNvSpPr/>
          <p:nvPr/>
        </p:nvSpPr>
        <p:spPr>
          <a:xfrm>
            <a:off x="5252056" y="630968"/>
            <a:ext cx="1008112" cy="129614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PHP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5" name="Cylindre 4"/>
          <p:cNvSpPr/>
          <p:nvPr/>
        </p:nvSpPr>
        <p:spPr>
          <a:xfrm>
            <a:off x="2731776" y="682094"/>
            <a:ext cx="936104" cy="124501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sp>
        <p:nvSpPr>
          <p:cNvPr id="6" name="Double flèche horizontale 5"/>
          <p:cNvSpPr/>
          <p:nvPr/>
        </p:nvSpPr>
        <p:spPr>
          <a:xfrm>
            <a:off x="3883904" y="1073296"/>
            <a:ext cx="1080120" cy="3600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57017" y="6319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8" name="Carré corné 7"/>
          <p:cNvSpPr/>
          <p:nvPr/>
        </p:nvSpPr>
        <p:spPr>
          <a:xfrm>
            <a:off x="5252056" y="2420888"/>
            <a:ext cx="1008112" cy="129614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PHP classes</a:t>
            </a:r>
            <a:endParaRPr lang="fr-FR" dirty="0"/>
          </a:p>
        </p:txBody>
      </p:sp>
      <p:sp>
        <p:nvSpPr>
          <p:cNvPr id="9" name="Cylindre 8"/>
          <p:cNvSpPr/>
          <p:nvPr/>
        </p:nvSpPr>
        <p:spPr>
          <a:xfrm>
            <a:off x="2731776" y="2472014"/>
            <a:ext cx="936104" cy="124501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 model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1920" y="2564904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generates</a:t>
            </a:r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>
            <a:off x="3883904" y="2924944"/>
            <a:ext cx="1080120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arré corné 12"/>
          <p:cNvSpPr/>
          <p:nvPr/>
        </p:nvSpPr>
        <p:spPr>
          <a:xfrm>
            <a:off x="5252056" y="4293096"/>
            <a:ext cx="1008112" cy="129614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PHP classes</a:t>
            </a:r>
            <a:endParaRPr lang="fr-FR" dirty="0"/>
          </a:p>
        </p:txBody>
      </p:sp>
      <p:sp>
        <p:nvSpPr>
          <p:cNvPr id="14" name="Cylindre 13"/>
          <p:cNvSpPr/>
          <p:nvPr/>
        </p:nvSpPr>
        <p:spPr>
          <a:xfrm>
            <a:off x="2731776" y="4344222"/>
            <a:ext cx="936104" cy="124501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 model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1920" y="443711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generates</a:t>
            </a:r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 flipH="1">
            <a:off x="3851920" y="4806444"/>
            <a:ext cx="1106180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5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14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</dc:creator>
  <cp:lastModifiedBy>David Négrier</cp:lastModifiedBy>
  <cp:revision>2</cp:revision>
  <dcterms:created xsi:type="dcterms:W3CDTF">2016-02-04T19:54:58Z</dcterms:created>
  <dcterms:modified xsi:type="dcterms:W3CDTF">2016-02-05T08:43:14Z</dcterms:modified>
</cp:coreProperties>
</file>