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4" r:id="rId5"/>
    <p:sldId id="265" r:id="rId6"/>
    <p:sldId id="271" r:id="rId7"/>
    <p:sldId id="266" r:id="rId8"/>
    <p:sldId id="262" r:id="rId9"/>
    <p:sldId id="263" r:id="rId10"/>
    <p:sldId id="267" r:id="rId11"/>
    <p:sldId id="27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5B"/>
    <a:srgbClr val="2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99"/>
  </p:normalViewPr>
  <p:slideViewPr>
    <p:cSldViewPr snapToGrid="0" snapToObjects="1">
      <p:cViewPr varScale="1">
        <p:scale>
          <a:sx n="89" d="100"/>
          <a:sy n="89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3D4E5B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3D4E5B"/>
          </a:solidFill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 20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3D4E5B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 28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3D4E5B"/>
          </a:solidFill>
        </p:grpSpPr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263946"/>
          </a:solidFill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28" name="组 27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 32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263946"/>
          </a:solidFill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 40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263946"/>
          </a:solidFill>
        </p:grpSpPr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263946"/>
          </a:solidFill>
        </p:grpSpPr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422305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92" y="3218163"/>
            <a:ext cx="4112216" cy="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281083" y="1104757"/>
            <a:ext cx="5658522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3478508" y="4304741"/>
            <a:ext cx="52351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chemeClr val="bg1"/>
                </a:solidFill>
              </a:rPr>
              <a:t>前端工具杂谈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48127" y="5876810"/>
            <a:ext cx="6655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Kain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92751" y="1526616"/>
            <a:ext cx="523518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Node.js</a:t>
            </a:r>
            <a:r>
              <a:rPr kumimoji="1" lang="zh-CN" altLang="en-US" sz="6600" b="1" dirty="0" smtClean="0">
                <a:solidFill>
                  <a:schemeClr val="bg1"/>
                </a:solidFill>
              </a:rPr>
              <a:t>和</a:t>
            </a:r>
            <a:r>
              <a:rPr kumimoji="1" lang="en-US" altLang="zh-CN" sz="6600" b="1" dirty="0" err="1" smtClean="0">
                <a:solidFill>
                  <a:schemeClr val="bg1"/>
                </a:solidFill>
              </a:rPr>
              <a:t>Webpack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3488" y="1545402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yarn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6662" y="2528047"/>
            <a:ext cx="583400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包管理工具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开发工具管理工具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开发流程管理工具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597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3488" y="1545402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6662" y="2528047"/>
            <a:ext cx="583400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install -g xxx</a:t>
            </a:r>
          </a:p>
          <a:p>
            <a:pPr algn="l"/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install xxx --save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install xxx --save-</a:t>
            </a:r>
            <a:r>
              <a:rPr lang="en-US" altLang="zh-CN" sz="1800" dirty="0" err="1" smtClean="0"/>
              <a:t>dev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1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7642" y="1007895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配置例子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29" y="1663633"/>
            <a:ext cx="46005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7774" y="861746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6662" y="2528047"/>
            <a:ext cx="5834001" cy="369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800" dirty="0" smtClean="0"/>
              <a:t>e1.  </a:t>
            </a:r>
            <a:r>
              <a:rPr lang="en-US" altLang="zh-CN" sz="1800" dirty="0" err="1" smtClean="0"/>
              <a:t>npm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 smtClean="0"/>
              <a:t>e2.  </a:t>
            </a:r>
            <a:r>
              <a:rPr lang="zh-CN" altLang="en-US" sz="1800" dirty="0" smtClean="0"/>
              <a:t>引入 </a:t>
            </a:r>
            <a:r>
              <a:rPr lang="en-US" altLang="zh-CN" sz="1800" dirty="0" err="1" smtClean="0"/>
              <a:t>webpack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e3.  </a:t>
            </a:r>
            <a:r>
              <a:rPr lang="en-US" altLang="zh-CN" sz="1800" dirty="0" err="1" smtClean="0"/>
              <a:t>js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模块化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e4.  </a:t>
            </a:r>
            <a:r>
              <a:rPr lang="en-US" altLang="zh-CN" sz="1800" dirty="0" err="1" smtClean="0"/>
              <a:t>webpack</a:t>
            </a:r>
            <a:r>
              <a:rPr lang="zh-CN" altLang="en-US" sz="1800" dirty="0" smtClean="0"/>
              <a:t>插件例子：</a:t>
            </a:r>
            <a:r>
              <a:rPr lang="en-US" altLang="zh-CN" sz="1800" dirty="0" err="1" smtClean="0"/>
              <a:t>HtmlWebPackPlugin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e5.  </a:t>
            </a:r>
            <a:r>
              <a:rPr lang="zh-CN" altLang="en-US" sz="1800" dirty="0" smtClean="0"/>
              <a:t>开发服务器：</a:t>
            </a:r>
            <a:r>
              <a:rPr lang="en-US" altLang="zh-CN" sz="1800" dirty="0" err="1" smtClean="0"/>
              <a:t>devServer</a:t>
            </a:r>
            <a:r>
              <a:rPr lang="en-US" altLang="zh-CN" sz="1800" dirty="0" smtClean="0"/>
              <a:t> 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e6.  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 loader</a:t>
            </a:r>
            <a:r>
              <a:rPr lang="zh-CN" altLang="en-US" sz="1800" dirty="0" smtClean="0"/>
              <a:t>例子：</a:t>
            </a:r>
            <a:r>
              <a:rPr lang="en-US" altLang="zh-CN" sz="1800" dirty="0" smtClean="0"/>
              <a:t>style-loader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css</a:t>
            </a:r>
            <a:r>
              <a:rPr lang="en-US" altLang="zh-CN" sz="1800" dirty="0" smtClean="0"/>
              <a:t>-loader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e7.  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结合 </a:t>
            </a:r>
            <a:r>
              <a:rPr lang="en-US" altLang="zh-CN" sz="1800" dirty="0" err="1" smtClean="0"/>
              <a:t>eslint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30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25350" y="1222079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其他有用的工具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6662" y="2528047"/>
            <a:ext cx="5834001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babel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eslint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993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3351" y="1735554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为什么我们都需要一点前端知识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8182" y="3044414"/>
            <a:ext cx="450005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前后端开发紧密相关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前端的思维对后端开发也会有启发</a:t>
            </a:r>
          </a:p>
        </p:txBody>
      </p:sp>
    </p:spTree>
    <p:extLst>
      <p:ext uri="{BB962C8B-B14F-4D97-AF65-F5344CB8AC3E}">
        <p14:creationId xmlns:p14="http://schemas.microsoft.com/office/powerpoint/2010/main" val="32661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9713" y="1932763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前端需要学什么？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49095" y="3173506"/>
            <a:ext cx="2698175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开发、运行</a:t>
            </a:r>
            <a:r>
              <a:rPr lang="zh-CN" altLang="en-US" sz="1800" dirty="0" smtClean="0"/>
              <a:t>环境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编码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框架</a:t>
            </a: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理论</a:t>
            </a:r>
          </a:p>
        </p:txBody>
      </p:sp>
    </p:spTree>
    <p:extLst>
      <p:ext uri="{BB962C8B-B14F-4D97-AF65-F5344CB8AC3E}">
        <p14:creationId xmlns:p14="http://schemas.microsoft.com/office/powerpoint/2010/main" val="9659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9713" y="1671153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前端的演变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70799" y="2936838"/>
            <a:ext cx="2698175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简单的页面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特效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Ajax + </a:t>
            </a:r>
            <a:r>
              <a:rPr lang="zh-CN" altLang="en-US" sz="1800" dirty="0" smtClean="0"/>
              <a:t>后端</a:t>
            </a:r>
            <a:r>
              <a:rPr lang="en-US" altLang="zh-CN" sz="1800" dirty="0" smtClean="0"/>
              <a:t>MVC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SPA, </a:t>
            </a:r>
            <a:r>
              <a:rPr lang="zh-CN" altLang="en-US" sz="1800" dirty="0" smtClean="0"/>
              <a:t>各种</a:t>
            </a:r>
            <a:r>
              <a:rPr lang="en-US" altLang="zh-CN" sz="1800" dirty="0" err="1" smtClean="0"/>
              <a:t>mvvp</a:t>
            </a:r>
            <a:r>
              <a:rPr lang="zh-CN" altLang="en-US" sz="1800" dirty="0" smtClean="0"/>
              <a:t>框架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100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9712" y="1154786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现有的代码组织方式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12" y="1936432"/>
            <a:ext cx="7705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9712" y="1154786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现有的代码组织方式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9580" y="2162287"/>
            <a:ext cx="2698175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重复引用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依赖不清晰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版本不明确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难以维护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639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3702" y="1122514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理想状态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64" y="2191142"/>
            <a:ext cx="4314825" cy="238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7585" y="2915641"/>
            <a:ext cx="682034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其余工具帮我们搞定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3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3488" y="1358992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6662" y="2291379"/>
            <a:ext cx="5834001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Node.js </a:t>
            </a:r>
            <a:r>
              <a:rPr lang="zh-CN" altLang="en-US" sz="1800" dirty="0"/>
              <a:t>是一个基于 </a:t>
            </a:r>
            <a:r>
              <a:rPr lang="en-US" altLang="zh-CN" sz="1800" dirty="0"/>
              <a:t>Chrome V8 </a:t>
            </a:r>
            <a:r>
              <a:rPr lang="zh-CN" altLang="en-US" sz="1800" dirty="0"/>
              <a:t>引擎的 </a:t>
            </a:r>
            <a:r>
              <a:rPr lang="en-US" altLang="zh-CN" sz="1800" dirty="0"/>
              <a:t>JavaScript </a:t>
            </a:r>
            <a:r>
              <a:rPr lang="zh-CN" altLang="en-US" sz="1800" dirty="0"/>
              <a:t>运行环境。 </a:t>
            </a:r>
            <a:br>
              <a:rPr lang="zh-CN" altLang="en-US" sz="1800" dirty="0"/>
            </a:b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Node.js </a:t>
            </a:r>
            <a:r>
              <a:rPr lang="zh-CN" altLang="en-US" sz="1800" dirty="0"/>
              <a:t>使用了一个事件驱动、非阻塞式 </a:t>
            </a:r>
            <a:r>
              <a:rPr lang="en-US" altLang="zh-CN" sz="1800" dirty="0"/>
              <a:t>I/O </a:t>
            </a:r>
            <a:r>
              <a:rPr lang="zh-CN" altLang="en-US" sz="1800" dirty="0"/>
              <a:t>的模型，使其轻量又高效。 </a:t>
            </a: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Node.js </a:t>
            </a:r>
            <a:r>
              <a:rPr lang="zh-CN" altLang="en-US" sz="1800" dirty="0"/>
              <a:t>的包管理器 </a:t>
            </a:r>
            <a:r>
              <a:rPr lang="en-US" altLang="zh-CN" sz="1800" dirty="0" err="1"/>
              <a:t>npm</a:t>
            </a:r>
            <a:r>
              <a:rPr lang="zh-CN" altLang="en-US" sz="1800" dirty="0"/>
              <a:t>，是全球最大的开源库生态系统。 </a:t>
            </a:r>
          </a:p>
        </p:txBody>
      </p:sp>
    </p:spTree>
    <p:extLst>
      <p:ext uri="{BB962C8B-B14F-4D97-AF65-F5344CB8AC3E}">
        <p14:creationId xmlns:p14="http://schemas.microsoft.com/office/powerpoint/2010/main" val="27194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3488" y="1531115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6662" y="2291379"/>
            <a:ext cx="58340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略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4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96391466" id="{FA2151AF-6FDB-4A2F-AA8B-2EFD4166DA22}" vid="{1EE28654-4123-48DA-B691-FCEE01DEF0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教育行业年终总结模板</Template>
  <TotalTime>952</TotalTime>
  <Words>185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广州市三地信息技术有限公司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程堃</dc:creator>
  <cp:lastModifiedBy>程堃</cp:lastModifiedBy>
  <cp:revision>36</cp:revision>
  <dcterms:created xsi:type="dcterms:W3CDTF">2017-12-07T02:04:00Z</dcterms:created>
  <dcterms:modified xsi:type="dcterms:W3CDTF">2017-12-08T06:39:11Z</dcterms:modified>
</cp:coreProperties>
</file>