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4" r:id="rId5"/>
    <p:sldId id="265" r:id="rId6"/>
    <p:sldId id="271" r:id="rId7"/>
    <p:sldId id="266" r:id="rId8"/>
    <p:sldId id="262" r:id="rId9"/>
    <p:sldId id="263" r:id="rId10"/>
    <p:sldId id="267" r:id="rId11"/>
    <p:sldId id="272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E5B"/>
    <a:srgbClr val="2639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99"/>
  </p:normalViewPr>
  <p:slideViewPr>
    <p:cSldViewPr snapToGrid="0" snapToObjects="1">
      <p:cViewPr varScale="1">
        <p:scale>
          <a:sx n="89" d="100"/>
          <a:sy n="89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>
          <a:xfrm rot="20488272">
            <a:off x="584995" y="1630263"/>
            <a:ext cx="1966908" cy="3041080"/>
            <a:chOff x="6257925" y="-9525"/>
            <a:chExt cx="1514475" cy="2341563"/>
          </a:xfrm>
          <a:solidFill>
            <a:srgbClr val="3D4E5B"/>
          </a:solidFill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1679 w 1804"/>
                <a:gd name="T13" fmla="*/ 2747 h 3072"/>
                <a:gd name="T14" fmla="*/ 1679 w 1804"/>
                <a:gd name="T15" fmla="*/ 2747 h 3072"/>
                <a:gd name="T16" fmla="*/ 871 w 1804"/>
                <a:gd name="T17" fmla="*/ 2747 h 3072"/>
                <a:gd name="T18" fmla="*/ 762 w 1804"/>
                <a:gd name="T19" fmla="*/ 2347 h 3072"/>
                <a:gd name="T20" fmla="*/ 313 w 1804"/>
                <a:gd name="T21" fmla="*/ 2058 h 3072"/>
                <a:gd name="T22" fmla="*/ 819 w 1804"/>
                <a:gd name="T23" fmla="*/ 905 h 3072"/>
                <a:gd name="T24" fmla="*/ 1178 w 1804"/>
                <a:gd name="T25" fmla="*/ 1526 h 3072"/>
                <a:gd name="T26" fmla="*/ 1163 w 1804"/>
                <a:gd name="T27" fmla="*/ 1535 h 3072"/>
                <a:gd name="T28" fmla="*/ 1143 w 1804"/>
                <a:gd name="T29" fmla="*/ 1608 h 3072"/>
                <a:gd name="T30" fmla="*/ 1216 w 1804"/>
                <a:gd name="T31" fmla="*/ 1627 h 3072"/>
                <a:gd name="T32" fmla="*/ 1282 w 1804"/>
                <a:gd name="T33" fmla="*/ 1589 h 3072"/>
                <a:gd name="T34" fmla="*/ 1442 w 1804"/>
                <a:gd name="T35" fmla="*/ 1646 h 3072"/>
                <a:gd name="T36" fmla="*/ 1673 w 1804"/>
                <a:gd name="T37" fmla="*/ 1513 h 3072"/>
                <a:gd name="T38" fmla="*/ 1703 w 1804"/>
                <a:gd name="T39" fmla="*/ 1346 h 3072"/>
                <a:gd name="T40" fmla="*/ 1769 w 1804"/>
                <a:gd name="T41" fmla="*/ 1308 h 3072"/>
                <a:gd name="T42" fmla="*/ 1789 w 1804"/>
                <a:gd name="T43" fmla="*/ 1235 h 3072"/>
                <a:gd name="T44" fmla="*/ 1716 w 1804"/>
                <a:gd name="T45" fmla="*/ 1215 h 3072"/>
                <a:gd name="T46" fmla="*/ 1701 w 1804"/>
                <a:gd name="T47" fmla="*/ 1224 h 3072"/>
                <a:gd name="T48" fmla="*/ 1145 w 1804"/>
                <a:gd name="T49" fmla="*/ 261 h 3072"/>
                <a:gd name="T50" fmla="*/ 1260 w 1804"/>
                <a:gd name="T51" fmla="*/ 195 h 3072"/>
                <a:gd name="T52" fmla="*/ 1280 w 1804"/>
                <a:gd name="T53" fmla="*/ 122 h 3072"/>
                <a:gd name="T54" fmla="*/ 1229 w 1804"/>
                <a:gd name="T55" fmla="*/ 34 h 3072"/>
                <a:gd name="T56" fmla="*/ 1156 w 1804"/>
                <a:gd name="T57" fmla="*/ 15 h 3072"/>
                <a:gd name="T58" fmla="*/ 403 w 1804"/>
                <a:gd name="T59" fmla="*/ 450 h 3072"/>
                <a:gd name="T60" fmla="*/ 383 w 1804"/>
                <a:gd name="T61" fmla="*/ 522 h 3072"/>
                <a:gd name="T62" fmla="*/ 434 w 1804"/>
                <a:gd name="T63" fmla="*/ 610 h 3072"/>
                <a:gd name="T64" fmla="*/ 507 w 1804"/>
                <a:gd name="T65" fmla="*/ 630 h 3072"/>
                <a:gd name="T66" fmla="*/ 622 w 1804"/>
                <a:gd name="T67" fmla="*/ 564 h 3072"/>
                <a:gd name="T68" fmla="*/ 711 w 1804"/>
                <a:gd name="T69" fmla="*/ 718 h 3072"/>
                <a:gd name="T70" fmla="*/ 29 w 1804"/>
                <a:gd name="T71" fmla="*/ 2058 h 3072"/>
                <a:gd name="T72" fmla="*/ 29 w 1804"/>
                <a:gd name="T73" fmla="*/ 2801 h 3072"/>
                <a:gd name="T74" fmla="*/ 29 w 1804"/>
                <a:gd name="T75" fmla="*/ 2952 h 3072"/>
                <a:gd name="T76" fmla="*/ 29 w 1804"/>
                <a:gd name="T77" fmla="*/ 3018 h 3072"/>
                <a:gd name="T78" fmla="*/ 82 w 1804"/>
                <a:gd name="T79" fmla="*/ 3072 h 3072"/>
                <a:gd name="T80" fmla="*/ 1679 w 1804"/>
                <a:gd name="T81" fmla="*/ 3072 h 3072"/>
                <a:gd name="T82" fmla="*/ 1732 w 1804"/>
                <a:gd name="T83" fmla="*/ 3018 h 3072"/>
                <a:gd name="T84" fmla="*/ 1732 w 1804"/>
                <a:gd name="T85" fmla="*/ 2801 h 3072"/>
                <a:gd name="T86" fmla="*/ 1679 w 1804"/>
                <a:gd name="T87" fmla="*/ 2747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1679" y="2747"/>
                  </a:moveTo>
                  <a:lnTo>
                    <a:pt x="1679" y="2747"/>
                  </a:ln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916 w 931"/>
                <a:gd name="T1" fmla="*/ 35 h 589"/>
                <a:gd name="T2" fmla="*/ 916 w 931"/>
                <a:gd name="T3" fmla="*/ 35 h 589"/>
                <a:gd name="T4" fmla="*/ 916 w 931"/>
                <a:gd name="T5" fmla="*/ 35 h 589"/>
                <a:gd name="T6" fmla="*/ 843 w 931"/>
                <a:gd name="T7" fmla="*/ 15 h 589"/>
                <a:gd name="T8" fmla="*/ 35 w 931"/>
                <a:gd name="T9" fmla="*/ 482 h 589"/>
                <a:gd name="T10" fmla="*/ 15 w 931"/>
                <a:gd name="T11" fmla="*/ 555 h 589"/>
                <a:gd name="T12" fmla="*/ 15 w 931"/>
                <a:gd name="T13" fmla="*/ 555 h 589"/>
                <a:gd name="T14" fmla="*/ 88 w 931"/>
                <a:gd name="T15" fmla="*/ 574 h 589"/>
                <a:gd name="T16" fmla="*/ 897 w 931"/>
                <a:gd name="T17" fmla="*/ 107 h 589"/>
                <a:gd name="T18" fmla="*/ 916 w 931"/>
                <a:gd name="T19" fmla="*/ 3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916" y="35"/>
                  </a:moveTo>
                  <a:lnTo>
                    <a:pt x="916" y="35"/>
                  </a:ln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414652">
            <a:off x="2513036" y="799388"/>
            <a:ext cx="1749425" cy="1747838"/>
            <a:chOff x="6854825" y="3143250"/>
            <a:chExt cx="1749425" cy="1747838"/>
          </a:xfrm>
          <a:solidFill>
            <a:srgbClr val="3D4E5B"/>
          </a:solidFill>
        </p:grpSpPr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7135813" y="3151188"/>
              <a:ext cx="603250" cy="1731963"/>
            </a:xfrm>
            <a:custGeom>
              <a:avLst/>
              <a:gdLst>
                <a:gd name="T0" fmla="*/ 739 w 812"/>
                <a:gd name="T1" fmla="*/ 2334 h 2334"/>
                <a:gd name="T2" fmla="*/ 739 w 812"/>
                <a:gd name="T3" fmla="*/ 2334 h 2334"/>
                <a:gd name="T4" fmla="*/ 371 w 812"/>
                <a:gd name="T5" fmla="*/ 2007 h 2334"/>
                <a:gd name="T6" fmla="*/ 0 w 812"/>
                <a:gd name="T7" fmla="*/ 1167 h 2334"/>
                <a:gd name="T8" fmla="*/ 371 w 812"/>
                <a:gd name="T9" fmla="*/ 327 h 2334"/>
                <a:gd name="T10" fmla="*/ 739 w 812"/>
                <a:gd name="T11" fmla="*/ 0 h 2334"/>
                <a:gd name="T12" fmla="*/ 812 w 812"/>
                <a:gd name="T13" fmla="*/ 111 h 2334"/>
                <a:gd name="T14" fmla="*/ 776 w 812"/>
                <a:gd name="T15" fmla="*/ 56 h 2334"/>
                <a:gd name="T16" fmla="*/ 812 w 812"/>
                <a:gd name="T17" fmla="*/ 111 h 2334"/>
                <a:gd name="T18" fmla="*/ 133 w 812"/>
                <a:gd name="T19" fmla="*/ 1167 h 2334"/>
                <a:gd name="T20" fmla="*/ 812 w 812"/>
                <a:gd name="T21" fmla="*/ 2222 h 2334"/>
                <a:gd name="T22" fmla="*/ 739 w 812"/>
                <a:gd name="T23" fmla="*/ 2334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2" h="2334">
                  <a:moveTo>
                    <a:pt x="739" y="2334"/>
                  </a:moveTo>
                  <a:lnTo>
                    <a:pt x="739" y="2334"/>
                  </a:lnTo>
                  <a:cubicBezTo>
                    <a:pt x="731" y="2329"/>
                    <a:pt x="552" y="2209"/>
                    <a:pt x="371" y="2007"/>
                  </a:cubicBezTo>
                  <a:cubicBezTo>
                    <a:pt x="128" y="1736"/>
                    <a:pt x="0" y="1445"/>
                    <a:pt x="0" y="1167"/>
                  </a:cubicBezTo>
                  <a:cubicBezTo>
                    <a:pt x="0" y="888"/>
                    <a:pt x="128" y="598"/>
                    <a:pt x="371" y="327"/>
                  </a:cubicBezTo>
                  <a:cubicBezTo>
                    <a:pt x="552" y="125"/>
                    <a:pt x="731" y="5"/>
                    <a:pt x="739" y="0"/>
                  </a:cubicBezTo>
                  <a:lnTo>
                    <a:pt x="812" y="111"/>
                  </a:lnTo>
                  <a:lnTo>
                    <a:pt x="776" y="56"/>
                  </a:lnTo>
                  <a:lnTo>
                    <a:pt x="812" y="111"/>
                  </a:lnTo>
                  <a:cubicBezTo>
                    <a:pt x="806" y="116"/>
                    <a:pt x="133" y="571"/>
                    <a:pt x="133" y="1167"/>
                  </a:cubicBezTo>
                  <a:cubicBezTo>
                    <a:pt x="133" y="1764"/>
                    <a:pt x="806" y="2218"/>
                    <a:pt x="812" y="2222"/>
                  </a:cubicBezTo>
                  <a:lnTo>
                    <a:pt x="739" y="23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7661275" y="3194050"/>
              <a:ext cx="100013" cy="1647825"/>
            </a:xfrm>
            <a:custGeom>
              <a:avLst/>
              <a:gdLst>
                <a:gd name="T0" fmla="*/ 133 w 133"/>
                <a:gd name="T1" fmla="*/ 2222 h 2222"/>
                <a:gd name="T2" fmla="*/ 133 w 133"/>
                <a:gd name="T3" fmla="*/ 2222 h 2222"/>
                <a:gd name="T4" fmla="*/ 0 w 133"/>
                <a:gd name="T5" fmla="*/ 2222 h 2222"/>
                <a:gd name="T6" fmla="*/ 0 w 133"/>
                <a:gd name="T7" fmla="*/ 0 h 2222"/>
                <a:gd name="T8" fmla="*/ 133 w 133"/>
                <a:gd name="T9" fmla="*/ 0 h 2222"/>
                <a:gd name="T10" fmla="*/ 133 w 133"/>
                <a:gd name="T11" fmla="*/ 2222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222">
                  <a:moveTo>
                    <a:pt x="133" y="2222"/>
                  </a:moveTo>
                  <a:lnTo>
                    <a:pt x="133" y="2222"/>
                  </a:lnTo>
                  <a:lnTo>
                    <a:pt x="0" y="2222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22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9"/>
            <p:cNvSpPr>
              <a:spLocks noEditPoints="1"/>
            </p:cNvSpPr>
            <p:nvPr/>
          </p:nvSpPr>
          <p:spPr bwMode="auto">
            <a:xfrm>
              <a:off x="6854825" y="3143250"/>
              <a:ext cx="1749425" cy="1747838"/>
            </a:xfrm>
            <a:custGeom>
              <a:avLst/>
              <a:gdLst>
                <a:gd name="T0" fmla="*/ 1400 w 2356"/>
                <a:gd name="T1" fmla="*/ 2198 h 2356"/>
                <a:gd name="T2" fmla="*/ 1400 w 2356"/>
                <a:gd name="T3" fmla="*/ 2198 h 2356"/>
                <a:gd name="T4" fmla="*/ 1582 w 2356"/>
                <a:gd name="T5" fmla="*/ 2018 h 2356"/>
                <a:gd name="T6" fmla="*/ 1951 w 2356"/>
                <a:gd name="T7" fmla="*/ 1245 h 2356"/>
                <a:gd name="T8" fmla="*/ 2220 w 2356"/>
                <a:gd name="T9" fmla="*/ 1245 h 2356"/>
                <a:gd name="T10" fmla="*/ 1400 w 2356"/>
                <a:gd name="T11" fmla="*/ 2198 h 2356"/>
                <a:gd name="T12" fmla="*/ 136 w 2356"/>
                <a:gd name="T13" fmla="*/ 1245 h 2356"/>
                <a:gd name="T14" fmla="*/ 136 w 2356"/>
                <a:gd name="T15" fmla="*/ 1245 h 2356"/>
                <a:gd name="T16" fmla="*/ 1817 w 2356"/>
                <a:gd name="T17" fmla="*/ 1245 h 2356"/>
                <a:gd name="T18" fmla="*/ 1158 w 2356"/>
                <a:gd name="T19" fmla="*/ 2222 h 2356"/>
                <a:gd name="T20" fmla="*/ 136 w 2356"/>
                <a:gd name="T21" fmla="*/ 1245 h 2356"/>
                <a:gd name="T22" fmla="*/ 1158 w 2356"/>
                <a:gd name="T23" fmla="*/ 134 h 2356"/>
                <a:gd name="T24" fmla="*/ 1158 w 2356"/>
                <a:gd name="T25" fmla="*/ 134 h 2356"/>
                <a:gd name="T26" fmla="*/ 1570 w 2356"/>
                <a:gd name="T27" fmla="*/ 533 h 2356"/>
                <a:gd name="T28" fmla="*/ 357 w 2356"/>
                <a:gd name="T29" fmla="*/ 533 h 2356"/>
                <a:gd name="T30" fmla="*/ 1158 w 2356"/>
                <a:gd name="T31" fmla="*/ 134 h 2356"/>
                <a:gd name="T32" fmla="*/ 1999 w 2356"/>
                <a:gd name="T33" fmla="*/ 533 h 2356"/>
                <a:gd name="T34" fmla="*/ 1999 w 2356"/>
                <a:gd name="T35" fmla="*/ 533 h 2356"/>
                <a:gd name="T36" fmla="*/ 1735 w 2356"/>
                <a:gd name="T37" fmla="*/ 533 h 2356"/>
                <a:gd name="T38" fmla="*/ 1582 w 2356"/>
                <a:gd name="T39" fmla="*/ 338 h 2356"/>
                <a:gd name="T40" fmla="*/ 1400 w 2356"/>
                <a:gd name="T41" fmla="*/ 157 h 2356"/>
                <a:gd name="T42" fmla="*/ 1999 w 2356"/>
                <a:gd name="T43" fmla="*/ 533 h 2356"/>
                <a:gd name="T44" fmla="*/ 1817 w 2356"/>
                <a:gd name="T45" fmla="*/ 1111 h 2356"/>
                <a:gd name="T46" fmla="*/ 1817 w 2356"/>
                <a:gd name="T47" fmla="*/ 1111 h 2356"/>
                <a:gd name="T48" fmla="*/ 136 w 2356"/>
                <a:gd name="T49" fmla="*/ 1111 h 2356"/>
                <a:gd name="T50" fmla="*/ 268 w 2356"/>
                <a:gd name="T51" fmla="*/ 667 h 2356"/>
                <a:gd name="T52" fmla="*/ 1662 w 2356"/>
                <a:gd name="T53" fmla="*/ 667 h 2356"/>
                <a:gd name="T54" fmla="*/ 1817 w 2356"/>
                <a:gd name="T55" fmla="*/ 1111 h 2356"/>
                <a:gd name="T56" fmla="*/ 1951 w 2356"/>
                <a:gd name="T57" fmla="*/ 1111 h 2356"/>
                <a:gd name="T58" fmla="*/ 1951 w 2356"/>
                <a:gd name="T59" fmla="*/ 1111 h 2356"/>
                <a:gd name="T60" fmla="*/ 1816 w 2356"/>
                <a:gd name="T61" fmla="*/ 667 h 2356"/>
                <a:gd name="T62" fmla="*/ 2088 w 2356"/>
                <a:gd name="T63" fmla="*/ 667 h 2356"/>
                <a:gd name="T64" fmla="*/ 2220 w 2356"/>
                <a:gd name="T65" fmla="*/ 1111 h 2356"/>
                <a:gd name="T66" fmla="*/ 1951 w 2356"/>
                <a:gd name="T67" fmla="*/ 1111 h 2356"/>
                <a:gd name="T68" fmla="*/ 1178 w 2356"/>
                <a:gd name="T69" fmla="*/ 0 h 2356"/>
                <a:gd name="T70" fmla="*/ 1178 w 2356"/>
                <a:gd name="T71" fmla="*/ 0 h 2356"/>
                <a:gd name="T72" fmla="*/ 0 w 2356"/>
                <a:gd name="T73" fmla="*/ 1178 h 2356"/>
                <a:gd name="T74" fmla="*/ 1178 w 2356"/>
                <a:gd name="T75" fmla="*/ 2356 h 2356"/>
                <a:gd name="T76" fmla="*/ 2356 w 2356"/>
                <a:gd name="T77" fmla="*/ 1178 h 2356"/>
                <a:gd name="T78" fmla="*/ 1178 w 2356"/>
                <a:gd name="T79" fmla="*/ 0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56" h="2356">
                  <a:moveTo>
                    <a:pt x="1400" y="2198"/>
                  </a:moveTo>
                  <a:lnTo>
                    <a:pt x="1400" y="2198"/>
                  </a:lnTo>
                  <a:cubicBezTo>
                    <a:pt x="1456" y="2149"/>
                    <a:pt x="1519" y="2089"/>
                    <a:pt x="1582" y="2018"/>
                  </a:cubicBezTo>
                  <a:cubicBezTo>
                    <a:pt x="1806" y="1768"/>
                    <a:pt x="1932" y="1502"/>
                    <a:pt x="1951" y="1245"/>
                  </a:cubicBezTo>
                  <a:lnTo>
                    <a:pt x="2220" y="1245"/>
                  </a:lnTo>
                  <a:cubicBezTo>
                    <a:pt x="2190" y="1714"/>
                    <a:pt x="1849" y="2101"/>
                    <a:pt x="1400" y="2198"/>
                  </a:cubicBezTo>
                  <a:close/>
                  <a:moveTo>
                    <a:pt x="136" y="1245"/>
                  </a:moveTo>
                  <a:lnTo>
                    <a:pt x="136" y="1245"/>
                  </a:lnTo>
                  <a:lnTo>
                    <a:pt x="1817" y="1245"/>
                  </a:lnTo>
                  <a:cubicBezTo>
                    <a:pt x="1775" y="1756"/>
                    <a:pt x="1257" y="2150"/>
                    <a:pt x="1158" y="2222"/>
                  </a:cubicBezTo>
                  <a:cubicBezTo>
                    <a:pt x="613" y="2211"/>
                    <a:pt x="170" y="1783"/>
                    <a:pt x="136" y="1245"/>
                  </a:cubicBezTo>
                  <a:close/>
                  <a:moveTo>
                    <a:pt x="1158" y="134"/>
                  </a:moveTo>
                  <a:lnTo>
                    <a:pt x="1158" y="134"/>
                  </a:lnTo>
                  <a:cubicBezTo>
                    <a:pt x="1215" y="175"/>
                    <a:pt x="1407" y="321"/>
                    <a:pt x="1570" y="533"/>
                  </a:cubicBezTo>
                  <a:lnTo>
                    <a:pt x="357" y="533"/>
                  </a:lnTo>
                  <a:cubicBezTo>
                    <a:pt x="544" y="295"/>
                    <a:pt x="833" y="140"/>
                    <a:pt x="1158" y="134"/>
                  </a:cubicBezTo>
                  <a:close/>
                  <a:moveTo>
                    <a:pt x="1999" y="533"/>
                  </a:moveTo>
                  <a:lnTo>
                    <a:pt x="1999" y="533"/>
                  </a:lnTo>
                  <a:lnTo>
                    <a:pt x="1735" y="533"/>
                  </a:lnTo>
                  <a:cubicBezTo>
                    <a:pt x="1691" y="467"/>
                    <a:pt x="1640" y="402"/>
                    <a:pt x="1582" y="338"/>
                  </a:cubicBezTo>
                  <a:cubicBezTo>
                    <a:pt x="1519" y="267"/>
                    <a:pt x="1456" y="207"/>
                    <a:pt x="1400" y="157"/>
                  </a:cubicBezTo>
                  <a:cubicBezTo>
                    <a:pt x="1641" y="210"/>
                    <a:pt x="1851" y="346"/>
                    <a:pt x="1999" y="533"/>
                  </a:cubicBezTo>
                  <a:close/>
                  <a:moveTo>
                    <a:pt x="1817" y="1111"/>
                  </a:moveTo>
                  <a:lnTo>
                    <a:pt x="1817" y="1111"/>
                  </a:lnTo>
                  <a:lnTo>
                    <a:pt x="136" y="1111"/>
                  </a:lnTo>
                  <a:cubicBezTo>
                    <a:pt x="146" y="951"/>
                    <a:pt x="193" y="800"/>
                    <a:pt x="268" y="667"/>
                  </a:cubicBezTo>
                  <a:lnTo>
                    <a:pt x="1662" y="667"/>
                  </a:lnTo>
                  <a:cubicBezTo>
                    <a:pt x="1743" y="799"/>
                    <a:pt x="1804" y="949"/>
                    <a:pt x="1817" y="1111"/>
                  </a:cubicBezTo>
                  <a:close/>
                  <a:moveTo>
                    <a:pt x="1951" y="1111"/>
                  </a:moveTo>
                  <a:lnTo>
                    <a:pt x="1951" y="1111"/>
                  </a:lnTo>
                  <a:cubicBezTo>
                    <a:pt x="1940" y="964"/>
                    <a:pt x="1894" y="815"/>
                    <a:pt x="1816" y="667"/>
                  </a:cubicBezTo>
                  <a:lnTo>
                    <a:pt x="2088" y="667"/>
                  </a:lnTo>
                  <a:cubicBezTo>
                    <a:pt x="2163" y="800"/>
                    <a:pt x="2210" y="951"/>
                    <a:pt x="2220" y="1111"/>
                  </a:cubicBezTo>
                  <a:lnTo>
                    <a:pt x="1951" y="1111"/>
                  </a:lnTo>
                  <a:close/>
                  <a:moveTo>
                    <a:pt x="1178" y="0"/>
                  </a:moveTo>
                  <a:lnTo>
                    <a:pt x="1178" y="0"/>
                  </a:lnTo>
                  <a:cubicBezTo>
                    <a:pt x="528" y="0"/>
                    <a:pt x="0" y="528"/>
                    <a:pt x="0" y="1178"/>
                  </a:cubicBezTo>
                  <a:cubicBezTo>
                    <a:pt x="0" y="1827"/>
                    <a:pt x="528" y="2356"/>
                    <a:pt x="1178" y="2356"/>
                  </a:cubicBezTo>
                  <a:cubicBezTo>
                    <a:pt x="1827" y="2356"/>
                    <a:pt x="2356" y="1827"/>
                    <a:pt x="2356" y="1178"/>
                  </a:cubicBezTo>
                  <a:cubicBezTo>
                    <a:pt x="2356" y="528"/>
                    <a:pt x="1827" y="0"/>
                    <a:pt x="117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7018338" y="4410075"/>
              <a:ext cx="1395413" cy="98425"/>
            </a:xfrm>
            <a:custGeom>
              <a:avLst/>
              <a:gdLst>
                <a:gd name="T0" fmla="*/ 1877 w 1877"/>
                <a:gd name="T1" fmla="*/ 133 h 133"/>
                <a:gd name="T2" fmla="*/ 1877 w 1877"/>
                <a:gd name="T3" fmla="*/ 133 h 133"/>
                <a:gd name="T4" fmla="*/ 0 w 1877"/>
                <a:gd name="T5" fmla="*/ 133 h 133"/>
                <a:gd name="T6" fmla="*/ 0 w 1877"/>
                <a:gd name="T7" fmla="*/ 0 h 133"/>
                <a:gd name="T8" fmla="*/ 1877 w 1877"/>
                <a:gd name="T9" fmla="*/ 0 h 133"/>
                <a:gd name="T10" fmla="*/ 1877 w 1877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7" h="133">
                  <a:moveTo>
                    <a:pt x="1877" y="133"/>
                  </a:moveTo>
                  <a:lnTo>
                    <a:pt x="1877" y="133"/>
                  </a:lnTo>
                  <a:lnTo>
                    <a:pt x="0" y="133"/>
                  </a:lnTo>
                  <a:lnTo>
                    <a:pt x="0" y="0"/>
                  </a:lnTo>
                  <a:lnTo>
                    <a:pt x="1877" y="0"/>
                  </a:lnTo>
                  <a:lnTo>
                    <a:pt x="1877" y="1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" name="组 17"/>
          <p:cNvGrpSpPr/>
          <p:nvPr userDrawn="1"/>
        </p:nvGrpSpPr>
        <p:grpSpPr>
          <a:xfrm rot="20374728">
            <a:off x="4785231" y="387210"/>
            <a:ext cx="1622425" cy="1374775"/>
            <a:chOff x="4127500" y="2500313"/>
            <a:chExt cx="1622425" cy="1374775"/>
          </a:xfrm>
          <a:solidFill>
            <a:srgbClr val="3D4E5B"/>
          </a:solidFill>
        </p:grpSpPr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4127500" y="2500313"/>
              <a:ext cx="1622425" cy="1374775"/>
            </a:xfrm>
            <a:custGeom>
              <a:avLst/>
              <a:gdLst>
                <a:gd name="T0" fmla="*/ 2165 w 2184"/>
                <a:gd name="T1" fmla="*/ 381 h 1854"/>
                <a:gd name="T2" fmla="*/ 2165 w 2184"/>
                <a:gd name="T3" fmla="*/ 381 h 1854"/>
                <a:gd name="T4" fmla="*/ 1142 w 2184"/>
                <a:gd name="T5" fmla="*/ 7 h 1854"/>
                <a:gd name="T6" fmla="*/ 1071 w 2184"/>
                <a:gd name="T7" fmla="*/ 7 h 1854"/>
                <a:gd name="T8" fmla="*/ 19 w 2184"/>
                <a:gd name="T9" fmla="*/ 392 h 1854"/>
                <a:gd name="T10" fmla="*/ 19 w 2184"/>
                <a:gd name="T11" fmla="*/ 417 h 1854"/>
                <a:gd name="T12" fmla="*/ 103 w 2184"/>
                <a:gd name="T13" fmla="*/ 448 h 1854"/>
                <a:gd name="T14" fmla="*/ 103 w 2184"/>
                <a:gd name="T15" fmla="*/ 663 h 1854"/>
                <a:gd name="T16" fmla="*/ 63 w 2184"/>
                <a:gd name="T17" fmla="*/ 712 h 1854"/>
                <a:gd name="T18" fmla="*/ 103 w 2184"/>
                <a:gd name="T19" fmla="*/ 761 h 1854"/>
                <a:gd name="T20" fmla="*/ 103 w 2184"/>
                <a:gd name="T21" fmla="*/ 786 h 1854"/>
                <a:gd name="T22" fmla="*/ 89 w 2184"/>
                <a:gd name="T23" fmla="*/ 786 h 1854"/>
                <a:gd name="T24" fmla="*/ 50 w 2184"/>
                <a:gd name="T25" fmla="*/ 825 h 1854"/>
                <a:gd name="T26" fmla="*/ 50 w 2184"/>
                <a:gd name="T27" fmla="*/ 1814 h 1854"/>
                <a:gd name="T28" fmla="*/ 89 w 2184"/>
                <a:gd name="T29" fmla="*/ 1854 h 1854"/>
                <a:gd name="T30" fmla="*/ 136 w 2184"/>
                <a:gd name="T31" fmla="*/ 1854 h 1854"/>
                <a:gd name="T32" fmla="*/ 176 w 2184"/>
                <a:gd name="T33" fmla="*/ 1814 h 1854"/>
                <a:gd name="T34" fmla="*/ 176 w 2184"/>
                <a:gd name="T35" fmla="*/ 825 h 1854"/>
                <a:gd name="T36" fmla="*/ 136 w 2184"/>
                <a:gd name="T37" fmla="*/ 786 h 1854"/>
                <a:gd name="T38" fmla="*/ 123 w 2184"/>
                <a:gd name="T39" fmla="*/ 786 h 1854"/>
                <a:gd name="T40" fmla="*/ 123 w 2184"/>
                <a:gd name="T41" fmla="*/ 761 h 1854"/>
                <a:gd name="T42" fmla="*/ 162 w 2184"/>
                <a:gd name="T43" fmla="*/ 712 h 1854"/>
                <a:gd name="T44" fmla="*/ 123 w 2184"/>
                <a:gd name="T45" fmla="*/ 663 h 1854"/>
                <a:gd name="T46" fmla="*/ 123 w 2184"/>
                <a:gd name="T47" fmla="*/ 455 h 1854"/>
                <a:gd name="T48" fmla="*/ 1042 w 2184"/>
                <a:gd name="T49" fmla="*/ 791 h 1854"/>
                <a:gd name="T50" fmla="*/ 1113 w 2184"/>
                <a:gd name="T51" fmla="*/ 791 h 1854"/>
                <a:gd name="T52" fmla="*/ 2165 w 2184"/>
                <a:gd name="T53" fmla="*/ 407 h 1854"/>
                <a:gd name="T54" fmla="*/ 2165 w 2184"/>
                <a:gd name="T55" fmla="*/ 381 h 1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84" h="1854">
                  <a:moveTo>
                    <a:pt x="2165" y="381"/>
                  </a:moveTo>
                  <a:lnTo>
                    <a:pt x="2165" y="381"/>
                  </a:lnTo>
                  <a:lnTo>
                    <a:pt x="1142" y="7"/>
                  </a:lnTo>
                  <a:cubicBezTo>
                    <a:pt x="1122" y="0"/>
                    <a:pt x="1091" y="0"/>
                    <a:pt x="1071" y="7"/>
                  </a:cubicBezTo>
                  <a:lnTo>
                    <a:pt x="19" y="392"/>
                  </a:lnTo>
                  <a:cubicBezTo>
                    <a:pt x="0" y="399"/>
                    <a:pt x="0" y="410"/>
                    <a:pt x="19" y="417"/>
                  </a:cubicBezTo>
                  <a:lnTo>
                    <a:pt x="103" y="448"/>
                  </a:lnTo>
                  <a:lnTo>
                    <a:pt x="103" y="663"/>
                  </a:lnTo>
                  <a:cubicBezTo>
                    <a:pt x="80" y="668"/>
                    <a:pt x="63" y="688"/>
                    <a:pt x="63" y="712"/>
                  </a:cubicBezTo>
                  <a:cubicBezTo>
                    <a:pt x="63" y="736"/>
                    <a:pt x="80" y="756"/>
                    <a:pt x="103" y="761"/>
                  </a:cubicBezTo>
                  <a:lnTo>
                    <a:pt x="103" y="786"/>
                  </a:lnTo>
                  <a:lnTo>
                    <a:pt x="89" y="786"/>
                  </a:lnTo>
                  <a:cubicBezTo>
                    <a:pt x="67" y="786"/>
                    <a:pt x="50" y="804"/>
                    <a:pt x="50" y="825"/>
                  </a:cubicBezTo>
                  <a:lnTo>
                    <a:pt x="50" y="1814"/>
                  </a:lnTo>
                  <a:cubicBezTo>
                    <a:pt x="50" y="1836"/>
                    <a:pt x="67" y="1854"/>
                    <a:pt x="89" y="1854"/>
                  </a:cubicBezTo>
                  <a:lnTo>
                    <a:pt x="136" y="1854"/>
                  </a:lnTo>
                  <a:cubicBezTo>
                    <a:pt x="158" y="1854"/>
                    <a:pt x="176" y="1836"/>
                    <a:pt x="176" y="1814"/>
                  </a:cubicBezTo>
                  <a:lnTo>
                    <a:pt x="176" y="825"/>
                  </a:lnTo>
                  <a:cubicBezTo>
                    <a:pt x="176" y="804"/>
                    <a:pt x="158" y="786"/>
                    <a:pt x="136" y="786"/>
                  </a:cubicBezTo>
                  <a:lnTo>
                    <a:pt x="123" y="786"/>
                  </a:lnTo>
                  <a:lnTo>
                    <a:pt x="123" y="761"/>
                  </a:lnTo>
                  <a:cubicBezTo>
                    <a:pt x="145" y="756"/>
                    <a:pt x="162" y="736"/>
                    <a:pt x="162" y="712"/>
                  </a:cubicBezTo>
                  <a:cubicBezTo>
                    <a:pt x="162" y="688"/>
                    <a:pt x="145" y="668"/>
                    <a:pt x="123" y="663"/>
                  </a:cubicBezTo>
                  <a:lnTo>
                    <a:pt x="123" y="455"/>
                  </a:lnTo>
                  <a:lnTo>
                    <a:pt x="1042" y="791"/>
                  </a:lnTo>
                  <a:cubicBezTo>
                    <a:pt x="1062" y="798"/>
                    <a:pt x="1093" y="798"/>
                    <a:pt x="1113" y="791"/>
                  </a:cubicBezTo>
                  <a:lnTo>
                    <a:pt x="2165" y="407"/>
                  </a:lnTo>
                  <a:cubicBezTo>
                    <a:pt x="2184" y="400"/>
                    <a:pt x="2184" y="388"/>
                    <a:pt x="2165" y="38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4283075" y="2881313"/>
              <a:ext cx="1312863" cy="498475"/>
            </a:xfrm>
            <a:custGeom>
              <a:avLst/>
              <a:gdLst>
                <a:gd name="T0" fmla="*/ 1740 w 1766"/>
                <a:gd name="T1" fmla="*/ 5 h 672"/>
                <a:gd name="T2" fmla="*/ 1740 w 1766"/>
                <a:gd name="T3" fmla="*/ 5 h 672"/>
                <a:gd name="T4" fmla="*/ 883 w 1766"/>
                <a:gd name="T5" fmla="*/ 330 h 672"/>
                <a:gd name="T6" fmla="*/ 26 w 1766"/>
                <a:gd name="T7" fmla="*/ 5 h 672"/>
                <a:gd name="T8" fmla="*/ 0 w 1766"/>
                <a:gd name="T9" fmla="*/ 20 h 672"/>
                <a:gd name="T10" fmla="*/ 0 w 1766"/>
                <a:gd name="T11" fmla="*/ 312 h 672"/>
                <a:gd name="T12" fmla="*/ 26 w 1766"/>
                <a:gd name="T13" fmla="*/ 347 h 672"/>
                <a:gd name="T14" fmla="*/ 690 w 1766"/>
                <a:gd name="T15" fmla="*/ 599 h 672"/>
                <a:gd name="T16" fmla="*/ 883 w 1766"/>
                <a:gd name="T17" fmla="*/ 672 h 672"/>
                <a:gd name="T18" fmla="*/ 1076 w 1766"/>
                <a:gd name="T19" fmla="*/ 599 h 672"/>
                <a:gd name="T20" fmla="*/ 1740 w 1766"/>
                <a:gd name="T21" fmla="*/ 347 h 672"/>
                <a:gd name="T22" fmla="*/ 1766 w 1766"/>
                <a:gd name="T23" fmla="*/ 312 h 672"/>
                <a:gd name="T24" fmla="*/ 1766 w 1766"/>
                <a:gd name="T25" fmla="*/ 20 h 672"/>
                <a:gd name="T26" fmla="*/ 1740 w 1766"/>
                <a:gd name="T27" fmla="*/ 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6" h="672">
                  <a:moveTo>
                    <a:pt x="1740" y="5"/>
                  </a:moveTo>
                  <a:lnTo>
                    <a:pt x="1740" y="5"/>
                  </a:lnTo>
                  <a:lnTo>
                    <a:pt x="883" y="330"/>
                  </a:lnTo>
                  <a:lnTo>
                    <a:pt x="26" y="5"/>
                  </a:lnTo>
                  <a:cubicBezTo>
                    <a:pt x="12" y="0"/>
                    <a:pt x="0" y="7"/>
                    <a:pt x="0" y="20"/>
                  </a:cubicBezTo>
                  <a:lnTo>
                    <a:pt x="0" y="312"/>
                  </a:lnTo>
                  <a:cubicBezTo>
                    <a:pt x="0" y="326"/>
                    <a:pt x="12" y="341"/>
                    <a:pt x="26" y="347"/>
                  </a:cubicBezTo>
                  <a:lnTo>
                    <a:pt x="690" y="599"/>
                  </a:lnTo>
                  <a:lnTo>
                    <a:pt x="883" y="672"/>
                  </a:lnTo>
                  <a:lnTo>
                    <a:pt x="1076" y="599"/>
                  </a:lnTo>
                  <a:lnTo>
                    <a:pt x="1740" y="347"/>
                  </a:lnTo>
                  <a:cubicBezTo>
                    <a:pt x="1754" y="341"/>
                    <a:pt x="1766" y="326"/>
                    <a:pt x="1766" y="312"/>
                  </a:cubicBezTo>
                  <a:lnTo>
                    <a:pt x="1766" y="20"/>
                  </a:lnTo>
                  <a:cubicBezTo>
                    <a:pt x="1766" y="7"/>
                    <a:pt x="1754" y="0"/>
                    <a:pt x="1740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 20"/>
          <p:cNvGrpSpPr/>
          <p:nvPr userDrawn="1"/>
        </p:nvGrpSpPr>
        <p:grpSpPr>
          <a:xfrm rot="20352567">
            <a:off x="6565204" y="373792"/>
            <a:ext cx="620097" cy="619534"/>
            <a:chOff x="6854825" y="3143250"/>
            <a:chExt cx="1749425" cy="1747838"/>
          </a:xfrm>
          <a:solidFill>
            <a:srgbClr val="3D4E5B"/>
          </a:solidFill>
        </p:grpSpPr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7135813" y="3151188"/>
              <a:ext cx="603250" cy="1731963"/>
            </a:xfrm>
            <a:custGeom>
              <a:avLst/>
              <a:gdLst>
                <a:gd name="T0" fmla="*/ 739 w 812"/>
                <a:gd name="T1" fmla="*/ 2334 h 2334"/>
                <a:gd name="T2" fmla="*/ 739 w 812"/>
                <a:gd name="T3" fmla="*/ 2334 h 2334"/>
                <a:gd name="T4" fmla="*/ 371 w 812"/>
                <a:gd name="T5" fmla="*/ 2007 h 2334"/>
                <a:gd name="T6" fmla="*/ 0 w 812"/>
                <a:gd name="T7" fmla="*/ 1167 h 2334"/>
                <a:gd name="T8" fmla="*/ 371 w 812"/>
                <a:gd name="T9" fmla="*/ 327 h 2334"/>
                <a:gd name="T10" fmla="*/ 739 w 812"/>
                <a:gd name="T11" fmla="*/ 0 h 2334"/>
                <a:gd name="T12" fmla="*/ 812 w 812"/>
                <a:gd name="T13" fmla="*/ 111 h 2334"/>
                <a:gd name="T14" fmla="*/ 776 w 812"/>
                <a:gd name="T15" fmla="*/ 56 h 2334"/>
                <a:gd name="T16" fmla="*/ 812 w 812"/>
                <a:gd name="T17" fmla="*/ 111 h 2334"/>
                <a:gd name="T18" fmla="*/ 133 w 812"/>
                <a:gd name="T19" fmla="*/ 1167 h 2334"/>
                <a:gd name="T20" fmla="*/ 812 w 812"/>
                <a:gd name="T21" fmla="*/ 2222 h 2334"/>
                <a:gd name="T22" fmla="*/ 739 w 812"/>
                <a:gd name="T23" fmla="*/ 2334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2" h="2334">
                  <a:moveTo>
                    <a:pt x="739" y="2334"/>
                  </a:moveTo>
                  <a:lnTo>
                    <a:pt x="739" y="2334"/>
                  </a:lnTo>
                  <a:cubicBezTo>
                    <a:pt x="731" y="2329"/>
                    <a:pt x="552" y="2209"/>
                    <a:pt x="371" y="2007"/>
                  </a:cubicBezTo>
                  <a:cubicBezTo>
                    <a:pt x="128" y="1736"/>
                    <a:pt x="0" y="1445"/>
                    <a:pt x="0" y="1167"/>
                  </a:cubicBezTo>
                  <a:cubicBezTo>
                    <a:pt x="0" y="888"/>
                    <a:pt x="128" y="598"/>
                    <a:pt x="371" y="327"/>
                  </a:cubicBezTo>
                  <a:cubicBezTo>
                    <a:pt x="552" y="125"/>
                    <a:pt x="731" y="5"/>
                    <a:pt x="739" y="0"/>
                  </a:cubicBezTo>
                  <a:lnTo>
                    <a:pt x="812" y="111"/>
                  </a:lnTo>
                  <a:lnTo>
                    <a:pt x="776" y="56"/>
                  </a:lnTo>
                  <a:lnTo>
                    <a:pt x="812" y="111"/>
                  </a:lnTo>
                  <a:cubicBezTo>
                    <a:pt x="806" y="116"/>
                    <a:pt x="133" y="571"/>
                    <a:pt x="133" y="1167"/>
                  </a:cubicBezTo>
                  <a:cubicBezTo>
                    <a:pt x="133" y="1764"/>
                    <a:pt x="806" y="2218"/>
                    <a:pt x="812" y="2222"/>
                  </a:cubicBezTo>
                  <a:lnTo>
                    <a:pt x="739" y="23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7661275" y="3194050"/>
              <a:ext cx="100013" cy="1647825"/>
            </a:xfrm>
            <a:custGeom>
              <a:avLst/>
              <a:gdLst>
                <a:gd name="T0" fmla="*/ 133 w 133"/>
                <a:gd name="T1" fmla="*/ 2222 h 2222"/>
                <a:gd name="T2" fmla="*/ 133 w 133"/>
                <a:gd name="T3" fmla="*/ 2222 h 2222"/>
                <a:gd name="T4" fmla="*/ 0 w 133"/>
                <a:gd name="T5" fmla="*/ 2222 h 2222"/>
                <a:gd name="T6" fmla="*/ 0 w 133"/>
                <a:gd name="T7" fmla="*/ 0 h 2222"/>
                <a:gd name="T8" fmla="*/ 133 w 133"/>
                <a:gd name="T9" fmla="*/ 0 h 2222"/>
                <a:gd name="T10" fmla="*/ 133 w 133"/>
                <a:gd name="T11" fmla="*/ 2222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222">
                  <a:moveTo>
                    <a:pt x="133" y="2222"/>
                  </a:moveTo>
                  <a:lnTo>
                    <a:pt x="133" y="2222"/>
                  </a:lnTo>
                  <a:lnTo>
                    <a:pt x="0" y="2222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22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6854825" y="3143250"/>
              <a:ext cx="1749425" cy="1747838"/>
            </a:xfrm>
            <a:custGeom>
              <a:avLst/>
              <a:gdLst>
                <a:gd name="T0" fmla="*/ 1400 w 2356"/>
                <a:gd name="T1" fmla="*/ 2198 h 2356"/>
                <a:gd name="T2" fmla="*/ 1400 w 2356"/>
                <a:gd name="T3" fmla="*/ 2198 h 2356"/>
                <a:gd name="T4" fmla="*/ 1582 w 2356"/>
                <a:gd name="T5" fmla="*/ 2018 h 2356"/>
                <a:gd name="T6" fmla="*/ 1951 w 2356"/>
                <a:gd name="T7" fmla="*/ 1245 h 2356"/>
                <a:gd name="T8" fmla="*/ 2220 w 2356"/>
                <a:gd name="T9" fmla="*/ 1245 h 2356"/>
                <a:gd name="T10" fmla="*/ 1400 w 2356"/>
                <a:gd name="T11" fmla="*/ 2198 h 2356"/>
                <a:gd name="T12" fmla="*/ 136 w 2356"/>
                <a:gd name="T13" fmla="*/ 1245 h 2356"/>
                <a:gd name="T14" fmla="*/ 136 w 2356"/>
                <a:gd name="T15" fmla="*/ 1245 h 2356"/>
                <a:gd name="T16" fmla="*/ 1817 w 2356"/>
                <a:gd name="T17" fmla="*/ 1245 h 2356"/>
                <a:gd name="T18" fmla="*/ 1158 w 2356"/>
                <a:gd name="T19" fmla="*/ 2222 h 2356"/>
                <a:gd name="T20" fmla="*/ 136 w 2356"/>
                <a:gd name="T21" fmla="*/ 1245 h 2356"/>
                <a:gd name="T22" fmla="*/ 1158 w 2356"/>
                <a:gd name="T23" fmla="*/ 134 h 2356"/>
                <a:gd name="T24" fmla="*/ 1158 w 2356"/>
                <a:gd name="T25" fmla="*/ 134 h 2356"/>
                <a:gd name="T26" fmla="*/ 1570 w 2356"/>
                <a:gd name="T27" fmla="*/ 533 h 2356"/>
                <a:gd name="T28" fmla="*/ 357 w 2356"/>
                <a:gd name="T29" fmla="*/ 533 h 2356"/>
                <a:gd name="T30" fmla="*/ 1158 w 2356"/>
                <a:gd name="T31" fmla="*/ 134 h 2356"/>
                <a:gd name="T32" fmla="*/ 1999 w 2356"/>
                <a:gd name="T33" fmla="*/ 533 h 2356"/>
                <a:gd name="T34" fmla="*/ 1999 w 2356"/>
                <a:gd name="T35" fmla="*/ 533 h 2356"/>
                <a:gd name="T36" fmla="*/ 1735 w 2356"/>
                <a:gd name="T37" fmla="*/ 533 h 2356"/>
                <a:gd name="T38" fmla="*/ 1582 w 2356"/>
                <a:gd name="T39" fmla="*/ 338 h 2356"/>
                <a:gd name="T40" fmla="*/ 1400 w 2356"/>
                <a:gd name="T41" fmla="*/ 157 h 2356"/>
                <a:gd name="T42" fmla="*/ 1999 w 2356"/>
                <a:gd name="T43" fmla="*/ 533 h 2356"/>
                <a:gd name="T44" fmla="*/ 1817 w 2356"/>
                <a:gd name="T45" fmla="*/ 1111 h 2356"/>
                <a:gd name="T46" fmla="*/ 1817 w 2356"/>
                <a:gd name="T47" fmla="*/ 1111 h 2356"/>
                <a:gd name="T48" fmla="*/ 136 w 2356"/>
                <a:gd name="T49" fmla="*/ 1111 h 2356"/>
                <a:gd name="T50" fmla="*/ 268 w 2356"/>
                <a:gd name="T51" fmla="*/ 667 h 2356"/>
                <a:gd name="T52" fmla="*/ 1662 w 2356"/>
                <a:gd name="T53" fmla="*/ 667 h 2356"/>
                <a:gd name="T54" fmla="*/ 1817 w 2356"/>
                <a:gd name="T55" fmla="*/ 1111 h 2356"/>
                <a:gd name="T56" fmla="*/ 1951 w 2356"/>
                <a:gd name="T57" fmla="*/ 1111 h 2356"/>
                <a:gd name="T58" fmla="*/ 1951 w 2356"/>
                <a:gd name="T59" fmla="*/ 1111 h 2356"/>
                <a:gd name="T60" fmla="*/ 1816 w 2356"/>
                <a:gd name="T61" fmla="*/ 667 h 2356"/>
                <a:gd name="T62" fmla="*/ 2088 w 2356"/>
                <a:gd name="T63" fmla="*/ 667 h 2356"/>
                <a:gd name="T64" fmla="*/ 2220 w 2356"/>
                <a:gd name="T65" fmla="*/ 1111 h 2356"/>
                <a:gd name="T66" fmla="*/ 1951 w 2356"/>
                <a:gd name="T67" fmla="*/ 1111 h 2356"/>
                <a:gd name="T68" fmla="*/ 1178 w 2356"/>
                <a:gd name="T69" fmla="*/ 0 h 2356"/>
                <a:gd name="T70" fmla="*/ 1178 w 2356"/>
                <a:gd name="T71" fmla="*/ 0 h 2356"/>
                <a:gd name="T72" fmla="*/ 0 w 2356"/>
                <a:gd name="T73" fmla="*/ 1178 h 2356"/>
                <a:gd name="T74" fmla="*/ 1178 w 2356"/>
                <a:gd name="T75" fmla="*/ 2356 h 2356"/>
                <a:gd name="T76" fmla="*/ 2356 w 2356"/>
                <a:gd name="T77" fmla="*/ 1178 h 2356"/>
                <a:gd name="T78" fmla="*/ 1178 w 2356"/>
                <a:gd name="T79" fmla="*/ 0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56" h="2356">
                  <a:moveTo>
                    <a:pt x="1400" y="2198"/>
                  </a:moveTo>
                  <a:lnTo>
                    <a:pt x="1400" y="2198"/>
                  </a:lnTo>
                  <a:cubicBezTo>
                    <a:pt x="1456" y="2149"/>
                    <a:pt x="1519" y="2089"/>
                    <a:pt x="1582" y="2018"/>
                  </a:cubicBezTo>
                  <a:cubicBezTo>
                    <a:pt x="1806" y="1768"/>
                    <a:pt x="1932" y="1502"/>
                    <a:pt x="1951" y="1245"/>
                  </a:cubicBezTo>
                  <a:lnTo>
                    <a:pt x="2220" y="1245"/>
                  </a:lnTo>
                  <a:cubicBezTo>
                    <a:pt x="2190" y="1714"/>
                    <a:pt x="1849" y="2101"/>
                    <a:pt x="1400" y="2198"/>
                  </a:cubicBezTo>
                  <a:close/>
                  <a:moveTo>
                    <a:pt x="136" y="1245"/>
                  </a:moveTo>
                  <a:lnTo>
                    <a:pt x="136" y="1245"/>
                  </a:lnTo>
                  <a:lnTo>
                    <a:pt x="1817" y="1245"/>
                  </a:lnTo>
                  <a:cubicBezTo>
                    <a:pt x="1775" y="1756"/>
                    <a:pt x="1257" y="2150"/>
                    <a:pt x="1158" y="2222"/>
                  </a:cubicBezTo>
                  <a:cubicBezTo>
                    <a:pt x="613" y="2211"/>
                    <a:pt x="170" y="1783"/>
                    <a:pt x="136" y="1245"/>
                  </a:cubicBezTo>
                  <a:close/>
                  <a:moveTo>
                    <a:pt x="1158" y="134"/>
                  </a:moveTo>
                  <a:lnTo>
                    <a:pt x="1158" y="134"/>
                  </a:lnTo>
                  <a:cubicBezTo>
                    <a:pt x="1215" y="175"/>
                    <a:pt x="1407" y="321"/>
                    <a:pt x="1570" y="533"/>
                  </a:cubicBezTo>
                  <a:lnTo>
                    <a:pt x="357" y="533"/>
                  </a:lnTo>
                  <a:cubicBezTo>
                    <a:pt x="544" y="295"/>
                    <a:pt x="833" y="140"/>
                    <a:pt x="1158" y="134"/>
                  </a:cubicBezTo>
                  <a:close/>
                  <a:moveTo>
                    <a:pt x="1999" y="533"/>
                  </a:moveTo>
                  <a:lnTo>
                    <a:pt x="1999" y="533"/>
                  </a:lnTo>
                  <a:lnTo>
                    <a:pt x="1735" y="533"/>
                  </a:lnTo>
                  <a:cubicBezTo>
                    <a:pt x="1691" y="467"/>
                    <a:pt x="1640" y="402"/>
                    <a:pt x="1582" y="338"/>
                  </a:cubicBezTo>
                  <a:cubicBezTo>
                    <a:pt x="1519" y="267"/>
                    <a:pt x="1456" y="207"/>
                    <a:pt x="1400" y="157"/>
                  </a:cubicBezTo>
                  <a:cubicBezTo>
                    <a:pt x="1641" y="210"/>
                    <a:pt x="1851" y="346"/>
                    <a:pt x="1999" y="533"/>
                  </a:cubicBezTo>
                  <a:close/>
                  <a:moveTo>
                    <a:pt x="1817" y="1111"/>
                  </a:moveTo>
                  <a:lnTo>
                    <a:pt x="1817" y="1111"/>
                  </a:lnTo>
                  <a:lnTo>
                    <a:pt x="136" y="1111"/>
                  </a:lnTo>
                  <a:cubicBezTo>
                    <a:pt x="146" y="951"/>
                    <a:pt x="193" y="800"/>
                    <a:pt x="268" y="667"/>
                  </a:cubicBezTo>
                  <a:lnTo>
                    <a:pt x="1662" y="667"/>
                  </a:lnTo>
                  <a:cubicBezTo>
                    <a:pt x="1743" y="799"/>
                    <a:pt x="1804" y="949"/>
                    <a:pt x="1817" y="1111"/>
                  </a:cubicBezTo>
                  <a:close/>
                  <a:moveTo>
                    <a:pt x="1951" y="1111"/>
                  </a:moveTo>
                  <a:lnTo>
                    <a:pt x="1951" y="1111"/>
                  </a:lnTo>
                  <a:cubicBezTo>
                    <a:pt x="1940" y="964"/>
                    <a:pt x="1894" y="815"/>
                    <a:pt x="1816" y="667"/>
                  </a:cubicBezTo>
                  <a:lnTo>
                    <a:pt x="2088" y="667"/>
                  </a:lnTo>
                  <a:cubicBezTo>
                    <a:pt x="2163" y="800"/>
                    <a:pt x="2210" y="951"/>
                    <a:pt x="2220" y="1111"/>
                  </a:cubicBezTo>
                  <a:lnTo>
                    <a:pt x="1951" y="1111"/>
                  </a:lnTo>
                  <a:close/>
                  <a:moveTo>
                    <a:pt x="1178" y="0"/>
                  </a:moveTo>
                  <a:lnTo>
                    <a:pt x="1178" y="0"/>
                  </a:lnTo>
                  <a:cubicBezTo>
                    <a:pt x="528" y="0"/>
                    <a:pt x="0" y="528"/>
                    <a:pt x="0" y="1178"/>
                  </a:cubicBezTo>
                  <a:cubicBezTo>
                    <a:pt x="0" y="1827"/>
                    <a:pt x="528" y="2356"/>
                    <a:pt x="1178" y="2356"/>
                  </a:cubicBezTo>
                  <a:cubicBezTo>
                    <a:pt x="1827" y="2356"/>
                    <a:pt x="2356" y="1827"/>
                    <a:pt x="2356" y="1178"/>
                  </a:cubicBezTo>
                  <a:cubicBezTo>
                    <a:pt x="2356" y="528"/>
                    <a:pt x="1827" y="0"/>
                    <a:pt x="117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018338" y="4410075"/>
              <a:ext cx="1395413" cy="98425"/>
            </a:xfrm>
            <a:custGeom>
              <a:avLst/>
              <a:gdLst>
                <a:gd name="T0" fmla="*/ 1877 w 1877"/>
                <a:gd name="T1" fmla="*/ 133 h 133"/>
                <a:gd name="T2" fmla="*/ 1877 w 1877"/>
                <a:gd name="T3" fmla="*/ 133 h 133"/>
                <a:gd name="T4" fmla="*/ 0 w 1877"/>
                <a:gd name="T5" fmla="*/ 133 h 133"/>
                <a:gd name="T6" fmla="*/ 0 w 1877"/>
                <a:gd name="T7" fmla="*/ 0 h 133"/>
                <a:gd name="T8" fmla="*/ 1877 w 1877"/>
                <a:gd name="T9" fmla="*/ 0 h 133"/>
                <a:gd name="T10" fmla="*/ 1877 w 1877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7" h="133">
                  <a:moveTo>
                    <a:pt x="1877" y="133"/>
                  </a:moveTo>
                  <a:lnTo>
                    <a:pt x="1877" y="133"/>
                  </a:lnTo>
                  <a:lnTo>
                    <a:pt x="0" y="133"/>
                  </a:lnTo>
                  <a:lnTo>
                    <a:pt x="0" y="0"/>
                  </a:lnTo>
                  <a:lnTo>
                    <a:pt x="1877" y="0"/>
                  </a:lnTo>
                  <a:lnTo>
                    <a:pt x="1877" y="1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" name="组 25"/>
          <p:cNvGrpSpPr/>
          <p:nvPr userDrawn="1"/>
        </p:nvGrpSpPr>
        <p:grpSpPr>
          <a:xfrm>
            <a:off x="8306896" y="3372321"/>
            <a:ext cx="4293017" cy="4284985"/>
            <a:chOff x="6262688" y="5170488"/>
            <a:chExt cx="1697038" cy="1693863"/>
          </a:xfrm>
          <a:solidFill>
            <a:srgbClr val="3D4E5B"/>
          </a:solidFill>
        </p:grpSpPr>
        <p:sp>
          <p:nvSpPr>
            <p:cNvPr id="27" name="Freeform 28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142 w 2284"/>
                <a:gd name="T9" fmla="*/ 2204 h 2284"/>
                <a:gd name="T10" fmla="*/ 1405 w 2284"/>
                <a:gd name="T11" fmla="*/ 1921 h 2284"/>
                <a:gd name="T12" fmla="*/ 528 w 2284"/>
                <a:gd name="T13" fmla="*/ 1940 h 2284"/>
                <a:gd name="T14" fmla="*/ 704 w 2284"/>
                <a:gd name="T15" fmla="*/ 1580 h 2284"/>
                <a:gd name="T16" fmla="*/ 80 w 2284"/>
                <a:gd name="T17" fmla="*/ 1143 h 2284"/>
                <a:gd name="T18" fmla="*/ 523 w 2284"/>
                <a:gd name="T19" fmla="*/ 1142 h 2284"/>
                <a:gd name="T20" fmla="*/ 391 w 2284"/>
                <a:gd name="T21" fmla="*/ 392 h 2284"/>
                <a:gd name="T22" fmla="*/ 778 w 2284"/>
                <a:gd name="T23" fmla="*/ 407 h 2284"/>
                <a:gd name="T24" fmla="*/ 391 w 2284"/>
                <a:gd name="T25" fmla="*/ 392 h 2284"/>
                <a:gd name="T26" fmla="*/ 1405 w 2284"/>
                <a:gd name="T27" fmla="*/ 364 h 2284"/>
                <a:gd name="T28" fmla="*/ 1142 w 2284"/>
                <a:gd name="T29" fmla="*/ 80 h 2284"/>
                <a:gd name="T30" fmla="*/ 1591 w 2284"/>
                <a:gd name="T31" fmla="*/ 788 h 2284"/>
                <a:gd name="T32" fmla="*/ 1607 w 2284"/>
                <a:gd name="T33" fmla="*/ 950 h 2284"/>
                <a:gd name="T34" fmla="*/ 1614 w 2284"/>
                <a:gd name="T35" fmla="*/ 1143 h 2284"/>
                <a:gd name="T36" fmla="*/ 1613 w 2284"/>
                <a:gd name="T37" fmla="*/ 1204 h 2284"/>
                <a:gd name="T38" fmla="*/ 1711 w 2284"/>
                <a:gd name="T39" fmla="*/ 1210 h 2284"/>
                <a:gd name="T40" fmla="*/ 1607 w 2284"/>
                <a:gd name="T41" fmla="*/ 1335 h 2284"/>
                <a:gd name="T42" fmla="*/ 1476 w 2284"/>
                <a:gd name="T43" fmla="*/ 1476 h 2284"/>
                <a:gd name="T44" fmla="*/ 1431 w 2284"/>
                <a:gd name="T45" fmla="*/ 1520 h 2284"/>
                <a:gd name="T46" fmla="*/ 1496 w 2284"/>
                <a:gd name="T47" fmla="*/ 1592 h 2284"/>
                <a:gd name="T48" fmla="*/ 1335 w 2284"/>
                <a:gd name="T49" fmla="*/ 1608 h 2284"/>
                <a:gd name="T50" fmla="*/ 1142 w 2284"/>
                <a:gd name="T51" fmla="*/ 1615 h 2284"/>
                <a:gd name="T52" fmla="*/ 1081 w 2284"/>
                <a:gd name="T53" fmla="*/ 1614 h 2284"/>
                <a:gd name="T54" fmla="*/ 1074 w 2284"/>
                <a:gd name="T55" fmla="*/ 1711 h 2284"/>
                <a:gd name="T56" fmla="*/ 949 w 2284"/>
                <a:gd name="T57" fmla="*/ 1608 h 2284"/>
                <a:gd name="T58" fmla="*/ 808 w 2284"/>
                <a:gd name="T59" fmla="*/ 1476 h 2284"/>
                <a:gd name="T60" fmla="*/ 764 w 2284"/>
                <a:gd name="T61" fmla="*/ 1432 h 2284"/>
                <a:gd name="T62" fmla="*/ 692 w 2284"/>
                <a:gd name="T63" fmla="*/ 1497 h 2284"/>
                <a:gd name="T64" fmla="*/ 676 w 2284"/>
                <a:gd name="T65" fmla="*/ 1335 h 2284"/>
                <a:gd name="T66" fmla="*/ 669 w 2284"/>
                <a:gd name="T67" fmla="*/ 1143 h 2284"/>
                <a:gd name="T68" fmla="*/ 670 w 2284"/>
                <a:gd name="T69" fmla="*/ 1080 h 2284"/>
                <a:gd name="T70" fmla="*/ 573 w 2284"/>
                <a:gd name="T71" fmla="*/ 1075 h 2284"/>
                <a:gd name="T72" fmla="*/ 676 w 2284"/>
                <a:gd name="T73" fmla="*/ 950 h 2284"/>
                <a:gd name="T74" fmla="*/ 808 w 2284"/>
                <a:gd name="T75" fmla="*/ 809 h 2284"/>
                <a:gd name="T76" fmla="*/ 852 w 2284"/>
                <a:gd name="T77" fmla="*/ 765 h 2284"/>
                <a:gd name="T78" fmla="*/ 787 w 2284"/>
                <a:gd name="T79" fmla="*/ 693 h 2284"/>
                <a:gd name="T80" fmla="*/ 949 w 2284"/>
                <a:gd name="T81" fmla="*/ 677 h 2284"/>
                <a:gd name="T82" fmla="*/ 1142 w 2284"/>
                <a:gd name="T83" fmla="*/ 670 h 2284"/>
                <a:gd name="T84" fmla="*/ 1203 w 2284"/>
                <a:gd name="T85" fmla="*/ 671 h 2284"/>
                <a:gd name="T86" fmla="*/ 1210 w 2284"/>
                <a:gd name="T87" fmla="*/ 574 h 2284"/>
                <a:gd name="T88" fmla="*/ 1335 w 2284"/>
                <a:gd name="T89" fmla="*/ 677 h 2284"/>
                <a:gd name="T90" fmla="*/ 1431 w 2284"/>
                <a:gd name="T91" fmla="*/ 765 h 2284"/>
                <a:gd name="T92" fmla="*/ 1476 w 2284"/>
                <a:gd name="T93" fmla="*/ 809 h 2284"/>
                <a:gd name="T94" fmla="*/ 1529 w 2284"/>
                <a:gd name="T95" fmla="*/ 1303 h 2284"/>
                <a:gd name="T96" fmla="*/ 1142 w 2284"/>
                <a:gd name="T97" fmla="*/ 1535 h 2284"/>
                <a:gd name="T98" fmla="*/ 754 w 2284"/>
                <a:gd name="T99" fmla="*/ 1303 h 2284"/>
                <a:gd name="T100" fmla="*/ 864 w 2284"/>
                <a:gd name="T101" fmla="*/ 865 h 2284"/>
                <a:gd name="T102" fmla="*/ 1302 w 2284"/>
                <a:gd name="T103" fmla="*/ 755 h 2284"/>
                <a:gd name="T104" fmla="*/ 1534 w 2284"/>
                <a:gd name="T105" fmla="*/ 1143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2284 w 2284"/>
                <a:gd name="T111" fmla="*/ 1143 h 2284"/>
                <a:gd name="T112" fmla="*/ 1756 w 2284"/>
                <a:gd name="T113" fmla="*/ 265 h 2284"/>
                <a:gd name="T114" fmla="*/ 806 w 2284"/>
                <a:gd name="T115" fmla="*/ 332 h 2284"/>
                <a:gd name="T116" fmla="*/ 331 w 2284"/>
                <a:gd name="T117" fmla="*/ 807 h 2284"/>
                <a:gd name="T118" fmla="*/ 334 w 2284"/>
                <a:gd name="T119" fmla="*/ 1950 h 2284"/>
                <a:gd name="T120" fmla="*/ 1142 w 2284"/>
                <a:gd name="T121" fmla="*/ 2284 h 2284"/>
                <a:gd name="T122" fmla="*/ 1949 w 2284"/>
                <a:gd name="T123" fmla="*/ 1950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607" y="950"/>
                  </a:moveTo>
                  <a:lnTo>
                    <a:pt x="1607" y="950"/>
                  </a:ln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ubicBezTo>
                    <a:pt x="1678" y="1033"/>
                    <a:pt x="1644" y="991"/>
                    <a:pt x="1607" y="950"/>
                  </a:cubicBezTo>
                  <a:close/>
                  <a:moveTo>
                    <a:pt x="1613" y="1204"/>
                  </a:moveTo>
                  <a:lnTo>
                    <a:pt x="1613" y="1204"/>
                  </a:ln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lose/>
                  <a:moveTo>
                    <a:pt x="1607" y="1335"/>
                  </a:moveTo>
                  <a:lnTo>
                    <a:pt x="1607" y="1335"/>
                  </a:lnTo>
                  <a:cubicBezTo>
                    <a:pt x="1644" y="1294"/>
                    <a:pt x="1678" y="1252"/>
                    <a:pt x="1711" y="1210"/>
                  </a:cubicBez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lose/>
                  <a:moveTo>
                    <a:pt x="1431" y="1520"/>
                  </a:moveTo>
                  <a:lnTo>
                    <a:pt x="1431" y="1520"/>
                  </a:ln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lose/>
                  <a:moveTo>
                    <a:pt x="1335" y="1608"/>
                  </a:moveTo>
                  <a:lnTo>
                    <a:pt x="1335" y="1608"/>
                  </a:ln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lose/>
                  <a:moveTo>
                    <a:pt x="1081" y="1614"/>
                  </a:moveTo>
                  <a:lnTo>
                    <a:pt x="1081" y="1614"/>
                  </a:ln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lose/>
                  <a:moveTo>
                    <a:pt x="949" y="1608"/>
                  </a:moveTo>
                  <a:lnTo>
                    <a:pt x="949" y="1608"/>
                  </a:ln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ubicBezTo>
                    <a:pt x="839" y="1599"/>
                    <a:pt x="893" y="1604"/>
                    <a:pt x="949" y="1608"/>
                  </a:cubicBezTo>
                  <a:close/>
                  <a:moveTo>
                    <a:pt x="764" y="1432"/>
                  </a:moveTo>
                  <a:lnTo>
                    <a:pt x="764" y="1432"/>
                  </a:ln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080"/>
                  </a:moveTo>
                  <a:lnTo>
                    <a:pt x="670" y="1080"/>
                  </a:ln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852" y="765"/>
                  </a:moveTo>
                  <a:lnTo>
                    <a:pt x="852" y="765"/>
                  </a:ln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lose/>
                  <a:moveTo>
                    <a:pt x="949" y="677"/>
                  </a:moveTo>
                  <a:lnTo>
                    <a:pt x="949" y="677"/>
                  </a:ln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lose/>
                  <a:moveTo>
                    <a:pt x="1203" y="671"/>
                  </a:moveTo>
                  <a:lnTo>
                    <a:pt x="1203" y="671"/>
                  </a:ln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lose/>
                  <a:moveTo>
                    <a:pt x="1335" y="677"/>
                  </a:moveTo>
                  <a:lnTo>
                    <a:pt x="1335" y="677"/>
                  </a:ln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ubicBezTo>
                    <a:pt x="1444" y="686"/>
                    <a:pt x="1390" y="681"/>
                    <a:pt x="1335" y="677"/>
                  </a:cubicBezTo>
                  <a:close/>
                  <a:moveTo>
                    <a:pt x="1476" y="809"/>
                  </a:moveTo>
                  <a:lnTo>
                    <a:pt x="1476" y="809"/>
                  </a:lnTo>
                  <a:cubicBezTo>
                    <a:pt x="1461" y="794"/>
                    <a:pt x="1446" y="779"/>
                    <a:pt x="1431" y="765"/>
                  </a:cubicBez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lose/>
                  <a:moveTo>
                    <a:pt x="1534" y="1143"/>
                  </a:moveTo>
                  <a:lnTo>
                    <a:pt x="1534" y="1143"/>
                  </a:ln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2284" y="1143"/>
                  </a:moveTo>
                  <a:lnTo>
                    <a:pt x="2284" y="1143"/>
                  </a:lnTo>
                  <a:cubicBezTo>
                    <a:pt x="2284" y="1010"/>
                    <a:pt x="2158" y="892"/>
                    <a:pt x="1952" y="807"/>
                  </a:cubicBez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9" name="组 28"/>
          <p:cNvGrpSpPr/>
          <p:nvPr userDrawn="1"/>
        </p:nvGrpSpPr>
        <p:grpSpPr>
          <a:xfrm rot="20127958">
            <a:off x="1192567" y="463114"/>
            <a:ext cx="1065925" cy="836733"/>
            <a:chOff x="3654425" y="5089525"/>
            <a:chExt cx="1860550" cy="1460500"/>
          </a:xfrm>
          <a:solidFill>
            <a:srgbClr val="3D4E5B"/>
          </a:solidFill>
        </p:grpSpPr>
        <p:sp>
          <p:nvSpPr>
            <p:cNvPr id="30" name="Freeform 21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2501 w 2506"/>
                <a:gd name="T37" fmla="*/ 267 h 1970"/>
                <a:gd name="T38" fmla="*/ 2501 w 2506"/>
                <a:gd name="T39" fmla="*/ 267 h 1970"/>
                <a:gd name="T40" fmla="*/ 1849 w 2506"/>
                <a:gd name="T41" fmla="*/ 0 h 1970"/>
                <a:gd name="T42" fmla="*/ 1823 w 2506"/>
                <a:gd name="T43" fmla="*/ 0 h 1970"/>
                <a:gd name="T44" fmla="*/ 1253 w 2506"/>
                <a:gd name="T45" fmla="*/ 184 h 1970"/>
                <a:gd name="T46" fmla="*/ 683 w 2506"/>
                <a:gd name="T47" fmla="*/ 0 h 1970"/>
                <a:gd name="T48" fmla="*/ 657 w 2506"/>
                <a:gd name="T49" fmla="*/ 0 h 1970"/>
                <a:gd name="T50" fmla="*/ 5 w 2506"/>
                <a:gd name="T51" fmla="*/ 267 h 1970"/>
                <a:gd name="T52" fmla="*/ 0 w 2506"/>
                <a:gd name="T53" fmla="*/ 279 h 1970"/>
                <a:gd name="T54" fmla="*/ 0 w 2506"/>
                <a:gd name="T55" fmla="*/ 1970 h 1970"/>
                <a:gd name="T56" fmla="*/ 107 w 2506"/>
                <a:gd name="T57" fmla="*/ 1889 h 1970"/>
                <a:gd name="T58" fmla="*/ 682 w 2506"/>
                <a:gd name="T59" fmla="*/ 1709 h 1970"/>
                <a:gd name="T60" fmla="*/ 1190 w 2506"/>
                <a:gd name="T61" fmla="*/ 1876 h 1970"/>
                <a:gd name="T62" fmla="*/ 1208 w 2506"/>
                <a:gd name="T63" fmla="*/ 1888 h 1970"/>
                <a:gd name="T64" fmla="*/ 1253 w 2506"/>
                <a:gd name="T65" fmla="*/ 1924 h 1970"/>
                <a:gd name="T66" fmla="*/ 1298 w 2506"/>
                <a:gd name="T67" fmla="*/ 1888 h 1970"/>
                <a:gd name="T68" fmla="*/ 1316 w 2506"/>
                <a:gd name="T69" fmla="*/ 1876 h 1970"/>
                <a:gd name="T70" fmla="*/ 1824 w 2506"/>
                <a:gd name="T71" fmla="*/ 1709 h 1970"/>
                <a:gd name="T72" fmla="*/ 2399 w 2506"/>
                <a:gd name="T73" fmla="*/ 1889 h 1970"/>
                <a:gd name="T74" fmla="*/ 2506 w 2506"/>
                <a:gd name="T75" fmla="*/ 1970 h 1970"/>
                <a:gd name="T76" fmla="*/ 2506 w 2506"/>
                <a:gd name="T77" fmla="*/ 279 h 1970"/>
                <a:gd name="T78" fmla="*/ 2501 w 2506"/>
                <a:gd name="T79" fmla="*/ 267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2501" y="267"/>
                  </a:move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2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3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4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5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6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7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 userDrawn="1"/>
        </p:nvGrpSpPr>
        <p:grpSpPr>
          <a:xfrm rot="20488272">
            <a:off x="584995" y="1630263"/>
            <a:ext cx="1966908" cy="3041080"/>
            <a:chOff x="6257925" y="-9525"/>
            <a:chExt cx="1514475" cy="2341563"/>
          </a:xfrm>
          <a:solidFill>
            <a:srgbClr val="263946"/>
          </a:solidFill>
        </p:grpSpPr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26" name="Freeform 13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1679 w 1804"/>
                <a:gd name="T13" fmla="*/ 2747 h 3072"/>
                <a:gd name="T14" fmla="*/ 1679 w 1804"/>
                <a:gd name="T15" fmla="*/ 2747 h 3072"/>
                <a:gd name="T16" fmla="*/ 871 w 1804"/>
                <a:gd name="T17" fmla="*/ 2747 h 3072"/>
                <a:gd name="T18" fmla="*/ 762 w 1804"/>
                <a:gd name="T19" fmla="*/ 2347 h 3072"/>
                <a:gd name="T20" fmla="*/ 313 w 1804"/>
                <a:gd name="T21" fmla="*/ 2058 h 3072"/>
                <a:gd name="T22" fmla="*/ 819 w 1804"/>
                <a:gd name="T23" fmla="*/ 905 h 3072"/>
                <a:gd name="T24" fmla="*/ 1178 w 1804"/>
                <a:gd name="T25" fmla="*/ 1526 h 3072"/>
                <a:gd name="T26" fmla="*/ 1163 w 1804"/>
                <a:gd name="T27" fmla="*/ 1535 h 3072"/>
                <a:gd name="T28" fmla="*/ 1143 w 1804"/>
                <a:gd name="T29" fmla="*/ 1608 h 3072"/>
                <a:gd name="T30" fmla="*/ 1216 w 1804"/>
                <a:gd name="T31" fmla="*/ 1627 h 3072"/>
                <a:gd name="T32" fmla="*/ 1282 w 1804"/>
                <a:gd name="T33" fmla="*/ 1589 h 3072"/>
                <a:gd name="T34" fmla="*/ 1442 w 1804"/>
                <a:gd name="T35" fmla="*/ 1646 h 3072"/>
                <a:gd name="T36" fmla="*/ 1673 w 1804"/>
                <a:gd name="T37" fmla="*/ 1513 h 3072"/>
                <a:gd name="T38" fmla="*/ 1703 w 1804"/>
                <a:gd name="T39" fmla="*/ 1346 h 3072"/>
                <a:gd name="T40" fmla="*/ 1769 w 1804"/>
                <a:gd name="T41" fmla="*/ 1308 h 3072"/>
                <a:gd name="T42" fmla="*/ 1789 w 1804"/>
                <a:gd name="T43" fmla="*/ 1235 h 3072"/>
                <a:gd name="T44" fmla="*/ 1716 w 1804"/>
                <a:gd name="T45" fmla="*/ 1215 h 3072"/>
                <a:gd name="T46" fmla="*/ 1701 w 1804"/>
                <a:gd name="T47" fmla="*/ 1224 h 3072"/>
                <a:gd name="T48" fmla="*/ 1145 w 1804"/>
                <a:gd name="T49" fmla="*/ 261 h 3072"/>
                <a:gd name="T50" fmla="*/ 1260 w 1804"/>
                <a:gd name="T51" fmla="*/ 195 h 3072"/>
                <a:gd name="T52" fmla="*/ 1280 w 1804"/>
                <a:gd name="T53" fmla="*/ 122 h 3072"/>
                <a:gd name="T54" fmla="*/ 1229 w 1804"/>
                <a:gd name="T55" fmla="*/ 34 h 3072"/>
                <a:gd name="T56" fmla="*/ 1156 w 1804"/>
                <a:gd name="T57" fmla="*/ 15 h 3072"/>
                <a:gd name="T58" fmla="*/ 403 w 1804"/>
                <a:gd name="T59" fmla="*/ 450 h 3072"/>
                <a:gd name="T60" fmla="*/ 383 w 1804"/>
                <a:gd name="T61" fmla="*/ 522 h 3072"/>
                <a:gd name="T62" fmla="*/ 434 w 1804"/>
                <a:gd name="T63" fmla="*/ 610 h 3072"/>
                <a:gd name="T64" fmla="*/ 507 w 1804"/>
                <a:gd name="T65" fmla="*/ 630 h 3072"/>
                <a:gd name="T66" fmla="*/ 622 w 1804"/>
                <a:gd name="T67" fmla="*/ 564 h 3072"/>
                <a:gd name="T68" fmla="*/ 711 w 1804"/>
                <a:gd name="T69" fmla="*/ 718 h 3072"/>
                <a:gd name="T70" fmla="*/ 29 w 1804"/>
                <a:gd name="T71" fmla="*/ 2058 h 3072"/>
                <a:gd name="T72" fmla="*/ 29 w 1804"/>
                <a:gd name="T73" fmla="*/ 2801 h 3072"/>
                <a:gd name="T74" fmla="*/ 29 w 1804"/>
                <a:gd name="T75" fmla="*/ 2952 h 3072"/>
                <a:gd name="T76" fmla="*/ 29 w 1804"/>
                <a:gd name="T77" fmla="*/ 3018 h 3072"/>
                <a:gd name="T78" fmla="*/ 82 w 1804"/>
                <a:gd name="T79" fmla="*/ 3072 h 3072"/>
                <a:gd name="T80" fmla="*/ 1679 w 1804"/>
                <a:gd name="T81" fmla="*/ 3072 h 3072"/>
                <a:gd name="T82" fmla="*/ 1732 w 1804"/>
                <a:gd name="T83" fmla="*/ 3018 h 3072"/>
                <a:gd name="T84" fmla="*/ 1732 w 1804"/>
                <a:gd name="T85" fmla="*/ 2801 h 3072"/>
                <a:gd name="T86" fmla="*/ 1679 w 1804"/>
                <a:gd name="T87" fmla="*/ 2747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1679" y="2747"/>
                  </a:moveTo>
                  <a:lnTo>
                    <a:pt x="1679" y="2747"/>
                  </a:ln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916 w 931"/>
                <a:gd name="T1" fmla="*/ 35 h 589"/>
                <a:gd name="T2" fmla="*/ 916 w 931"/>
                <a:gd name="T3" fmla="*/ 35 h 589"/>
                <a:gd name="T4" fmla="*/ 916 w 931"/>
                <a:gd name="T5" fmla="*/ 35 h 589"/>
                <a:gd name="T6" fmla="*/ 843 w 931"/>
                <a:gd name="T7" fmla="*/ 15 h 589"/>
                <a:gd name="T8" fmla="*/ 35 w 931"/>
                <a:gd name="T9" fmla="*/ 482 h 589"/>
                <a:gd name="T10" fmla="*/ 15 w 931"/>
                <a:gd name="T11" fmla="*/ 555 h 589"/>
                <a:gd name="T12" fmla="*/ 15 w 931"/>
                <a:gd name="T13" fmla="*/ 555 h 589"/>
                <a:gd name="T14" fmla="*/ 88 w 931"/>
                <a:gd name="T15" fmla="*/ 574 h 589"/>
                <a:gd name="T16" fmla="*/ 897 w 931"/>
                <a:gd name="T17" fmla="*/ 107 h 589"/>
                <a:gd name="T18" fmla="*/ 916 w 931"/>
                <a:gd name="T19" fmla="*/ 3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916" y="35"/>
                  </a:moveTo>
                  <a:lnTo>
                    <a:pt x="916" y="35"/>
                  </a:ln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/>
            </a:p>
          </p:txBody>
        </p:sp>
      </p:grpSp>
      <p:grpSp>
        <p:nvGrpSpPr>
          <p:cNvPr id="28" name="组 27"/>
          <p:cNvGrpSpPr/>
          <p:nvPr userDrawn="1"/>
        </p:nvGrpSpPr>
        <p:grpSpPr>
          <a:xfrm rot="1414652">
            <a:off x="2513036" y="799388"/>
            <a:ext cx="1749425" cy="1747838"/>
            <a:chOff x="6854825" y="3143250"/>
            <a:chExt cx="1749425" cy="1747838"/>
          </a:xfrm>
          <a:solidFill>
            <a:srgbClr val="263946"/>
          </a:solidFill>
        </p:grpSpPr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7135813" y="3151188"/>
              <a:ext cx="603250" cy="1731963"/>
            </a:xfrm>
            <a:custGeom>
              <a:avLst/>
              <a:gdLst>
                <a:gd name="T0" fmla="*/ 739 w 812"/>
                <a:gd name="T1" fmla="*/ 2334 h 2334"/>
                <a:gd name="T2" fmla="*/ 739 w 812"/>
                <a:gd name="T3" fmla="*/ 2334 h 2334"/>
                <a:gd name="T4" fmla="*/ 371 w 812"/>
                <a:gd name="T5" fmla="*/ 2007 h 2334"/>
                <a:gd name="T6" fmla="*/ 0 w 812"/>
                <a:gd name="T7" fmla="*/ 1167 h 2334"/>
                <a:gd name="T8" fmla="*/ 371 w 812"/>
                <a:gd name="T9" fmla="*/ 327 h 2334"/>
                <a:gd name="T10" fmla="*/ 739 w 812"/>
                <a:gd name="T11" fmla="*/ 0 h 2334"/>
                <a:gd name="T12" fmla="*/ 812 w 812"/>
                <a:gd name="T13" fmla="*/ 111 h 2334"/>
                <a:gd name="T14" fmla="*/ 776 w 812"/>
                <a:gd name="T15" fmla="*/ 56 h 2334"/>
                <a:gd name="T16" fmla="*/ 812 w 812"/>
                <a:gd name="T17" fmla="*/ 111 h 2334"/>
                <a:gd name="T18" fmla="*/ 133 w 812"/>
                <a:gd name="T19" fmla="*/ 1167 h 2334"/>
                <a:gd name="T20" fmla="*/ 812 w 812"/>
                <a:gd name="T21" fmla="*/ 2222 h 2334"/>
                <a:gd name="T22" fmla="*/ 739 w 812"/>
                <a:gd name="T23" fmla="*/ 2334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2" h="2334">
                  <a:moveTo>
                    <a:pt x="739" y="2334"/>
                  </a:moveTo>
                  <a:lnTo>
                    <a:pt x="739" y="2334"/>
                  </a:lnTo>
                  <a:cubicBezTo>
                    <a:pt x="731" y="2329"/>
                    <a:pt x="552" y="2209"/>
                    <a:pt x="371" y="2007"/>
                  </a:cubicBezTo>
                  <a:cubicBezTo>
                    <a:pt x="128" y="1736"/>
                    <a:pt x="0" y="1445"/>
                    <a:pt x="0" y="1167"/>
                  </a:cubicBezTo>
                  <a:cubicBezTo>
                    <a:pt x="0" y="888"/>
                    <a:pt x="128" y="598"/>
                    <a:pt x="371" y="327"/>
                  </a:cubicBezTo>
                  <a:cubicBezTo>
                    <a:pt x="552" y="125"/>
                    <a:pt x="731" y="5"/>
                    <a:pt x="739" y="0"/>
                  </a:cubicBezTo>
                  <a:lnTo>
                    <a:pt x="812" y="111"/>
                  </a:lnTo>
                  <a:lnTo>
                    <a:pt x="776" y="56"/>
                  </a:lnTo>
                  <a:lnTo>
                    <a:pt x="812" y="111"/>
                  </a:lnTo>
                  <a:cubicBezTo>
                    <a:pt x="806" y="116"/>
                    <a:pt x="133" y="571"/>
                    <a:pt x="133" y="1167"/>
                  </a:cubicBezTo>
                  <a:cubicBezTo>
                    <a:pt x="133" y="1764"/>
                    <a:pt x="806" y="2218"/>
                    <a:pt x="812" y="2222"/>
                  </a:cubicBezTo>
                  <a:lnTo>
                    <a:pt x="739" y="23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8"/>
            <p:cNvSpPr>
              <a:spLocks/>
            </p:cNvSpPr>
            <p:nvPr/>
          </p:nvSpPr>
          <p:spPr bwMode="auto">
            <a:xfrm>
              <a:off x="7661275" y="3194050"/>
              <a:ext cx="100013" cy="1647825"/>
            </a:xfrm>
            <a:custGeom>
              <a:avLst/>
              <a:gdLst>
                <a:gd name="T0" fmla="*/ 133 w 133"/>
                <a:gd name="T1" fmla="*/ 2222 h 2222"/>
                <a:gd name="T2" fmla="*/ 133 w 133"/>
                <a:gd name="T3" fmla="*/ 2222 h 2222"/>
                <a:gd name="T4" fmla="*/ 0 w 133"/>
                <a:gd name="T5" fmla="*/ 2222 h 2222"/>
                <a:gd name="T6" fmla="*/ 0 w 133"/>
                <a:gd name="T7" fmla="*/ 0 h 2222"/>
                <a:gd name="T8" fmla="*/ 133 w 133"/>
                <a:gd name="T9" fmla="*/ 0 h 2222"/>
                <a:gd name="T10" fmla="*/ 133 w 133"/>
                <a:gd name="T11" fmla="*/ 2222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222">
                  <a:moveTo>
                    <a:pt x="133" y="2222"/>
                  </a:moveTo>
                  <a:lnTo>
                    <a:pt x="133" y="2222"/>
                  </a:lnTo>
                  <a:lnTo>
                    <a:pt x="0" y="2222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22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9"/>
            <p:cNvSpPr>
              <a:spLocks noEditPoints="1"/>
            </p:cNvSpPr>
            <p:nvPr/>
          </p:nvSpPr>
          <p:spPr bwMode="auto">
            <a:xfrm>
              <a:off x="6854825" y="3143250"/>
              <a:ext cx="1749425" cy="1747838"/>
            </a:xfrm>
            <a:custGeom>
              <a:avLst/>
              <a:gdLst>
                <a:gd name="T0" fmla="*/ 1400 w 2356"/>
                <a:gd name="T1" fmla="*/ 2198 h 2356"/>
                <a:gd name="T2" fmla="*/ 1400 w 2356"/>
                <a:gd name="T3" fmla="*/ 2198 h 2356"/>
                <a:gd name="T4" fmla="*/ 1582 w 2356"/>
                <a:gd name="T5" fmla="*/ 2018 h 2356"/>
                <a:gd name="T6" fmla="*/ 1951 w 2356"/>
                <a:gd name="T7" fmla="*/ 1245 h 2356"/>
                <a:gd name="T8" fmla="*/ 2220 w 2356"/>
                <a:gd name="T9" fmla="*/ 1245 h 2356"/>
                <a:gd name="T10" fmla="*/ 1400 w 2356"/>
                <a:gd name="T11" fmla="*/ 2198 h 2356"/>
                <a:gd name="T12" fmla="*/ 136 w 2356"/>
                <a:gd name="T13" fmla="*/ 1245 h 2356"/>
                <a:gd name="T14" fmla="*/ 136 w 2356"/>
                <a:gd name="T15" fmla="*/ 1245 h 2356"/>
                <a:gd name="T16" fmla="*/ 1817 w 2356"/>
                <a:gd name="T17" fmla="*/ 1245 h 2356"/>
                <a:gd name="T18" fmla="*/ 1158 w 2356"/>
                <a:gd name="T19" fmla="*/ 2222 h 2356"/>
                <a:gd name="T20" fmla="*/ 136 w 2356"/>
                <a:gd name="T21" fmla="*/ 1245 h 2356"/>
                <a:gd name="T22" fmla="*/ 1158 w 2356"/>
                <a:gd name="T23" fmla="*/ 134 h 2356"/>
                <a:gd name="T24" fmla="*/ 1158 w 2356"/>
                <a:gd name="T25" fmla="*/ 134 h 2356"/>
                <a:gd name="T26" fmla="*/ 1570 w 2356"/>
                <a:gd name="T27" fmla="*/ 533 h 2356"/>
                <a:gd name="T28" fmla="*/ 357 w 2356"/>
                <a:gd name="T29" fmla="*/ 533 h 2356"/>
                <a:gd name="T30" fmla="*/ 1158 w 2356"/>
                <a:gd name="T31" fmla="*/ 134 h 2356"/>
                <a:gd name="T32" fmla="*/ 1999 w 2356"/>
                <a:gd name="T33" fmla="*/ 533 h 2356"/>
                <a:gd name="T34" fmla="*/ 1999 w 2356"/>
                <a:gd name="T35" fmla="*/ 533 h 2356"/>
                <a:gd name="T36" fmla="*/ 1735 w 2356"/>
                <a:gd name="T37" fmla="*/ 533 h 2356"/>
                <a:gd name="T38" fmla="*/ 1582 w 2356"/>
                <a:gd name="T39" fmla="*/ 338 h 2356"/>
                <a:gd name="T40" fmla="*/ 1400 w 2356"/>
                <a:gd name="T41" fmla="*/ 157 h 2356"/>
                <a:gd name="T42" fmla="*/ 1999 w 2356"/>
                <a:gd name="T43" fmla="*/ 533 h 2356"/>
                <a:gd name="T44" fmla="*/ 1817 w 2356"/>
                <a:gd name="T45" fmla="*/ 1111 h 2356"/>
                <a:gd name="T46" fmla="*/ 1817 w 2356"/>
                <a:gd name="T47" fmla="*/ 1111 h 2356"/>
                <a:gd name="T48" fmla="*/ 136 w 2356"/>
                <a:gd name="T49" fmla="*/ 1111 h 2356"/>
                <a:gd name="T50" fmla="*/ 268 w 2356"/>
                <a:gd name="T51" fmla="*/ 667 h 2356"/>
                <a:gd name="T52" fmla="*/ 1662 w 2356"/>
                <a:gd name="T53" fmla="*/ 667 h 2356"/>
                <a:gd name="T54" fmla="*/ 1817 w 2356"/>
                <a:gd name="T55" fmla="*/ 1111 h 2356"/>
                <a:gd name="T56" fmla="*/ 1951 w 2356"/>
                <a:gd name="T57" fmla="*/ 1111 h 2356"/>
                <a:gd name="T58" fmla="*/ 1951 w 2356"/>
                <a:gd name="T59" fmla="*/ 1111 h 2356"/>
                <a:gd name="T60" fmla="*/ 1816 w 2356"/>
                <a:gd name="T61" fmla="*/ 667 h 2356"/>
                <a:gd name="T62" fmla="*/ 2088 w 2356"/>
                <a:gd name="T63" fmla="*/ 667 h 2356"/>
                <a:gd name="T64" fmla="*/ 2220 w 2356"/>
                <a:gd name="T65" fmla="*/ 1111 h 2356"/>
                <a:gd name="T66" fmla="*/ 1951 w 2356"/>
                <a:gd name="T67" fmla="*/ 1111 h 2356"/>
                <a:gd name="T68" fmla="*/ 1178 w 2356"/>
                <a:gd name="T69" fmla="*/ 0 h 2356"/>
                <a:gd name="T70" fmla="*/ 1178 w 2356"/>
                <a:gd name="T71" fmla="*/ 0 h 2356"/>
                <a:gd name="T72" fmla="*/ 0 w 2356"/>
                <a:gd name="T73" fmla="*/ 1178 h 2356"/>
                <a:gd name="T74" fmla="*/ 1178 w 2356"/>
                <a:gd name="T75" fmla="*/ 2356 h 2356"/>
                <a:gd name="T76" fmla="*/ 2356 w 2356"/>
                <a:gd name="T77" fmla="*/ 1178 h 2356"/>
                <a:gd name="T78" fmla="*/ 1178 w 2356"/>
                <a:gd name="T79" fmla="*/ 0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56" h="2356">
                  <a:moveTo>
                    <a:pt x="1400" y="2198"/>
                  </a:moveTo>
                  <a:lnTo>
                    <a:pt x="1400" y="2198"/>
                  </a:lnTo>
                  <a:cubicBezTo>
                    <a:pt x="1456" y="2149"/>
                    <a:pt x="1519" y="2089"/>
                    <a:pt x="1582" y="2018"/>
                  </a:cubicBezTo>
                  <a:cubicBezTo>
                    <a:pt x="1806" y="1768"/>
                    <a:pt x="1932" y="1502"/>
                    <a:pt x="1951" y="1245"/>
                  </a:cubicBezTo>
                  <a:lnTo>
                    <a:pt x="2220" y="1245"/>
                  </a:lnTo>
                  <a:cubicBezTo>
                    <a:pt x="2190" y="1714"/>
                    <a:pt x="1849" y="2101"/>
                    <a:pt x="1400" y="2198"/>
                  </a:cubicBezTo>
                  <a:close/>
                  <a:moveTo>
                    <a:pt x="136" y="1245"/>
                  </a:moveTo>
                  <a:lnTo>
                    <a:pt x="136" y="1245"/>
                  </a:lnTo>
                  <a:lnTo>
                    <a:pt x="1817" y="1245"/>
                  </a:lnTo>
                  <a:cubicBezTo>
                    <a:pt x="1775" y="1756"/>
                    <a:pt x="1257" y="2150"/>
                    <a:pt x="1158" y="2222"/>
                  </a:cubicBezTo>
                  <a:cubicBezTo>
                    <a:pt x="613" y="2211"/>
                    <a:pt x="170" y="1783"/>
                    <a:pt x="136" y="1245"/>
                  </a:cubicBezTo>
                  <a:close/>
                  <a:moveTo>
                    <a:pt x="1158" y="134"/>
                  </a:moveTo>
                  <a:lnTo>
                    <a:pt x="1158" y="134"/>
                  </a:lnTo>
                  <a:cubicBezTo>
                    <a:pt x="1215" y="175"/>
                    <a:pt x="1407" y="321"/>
                    <a:pt x="1570" y="533"/>
                  </a:cubicBezTo>
                  <a:lnTo>
                    <a:pt x="357" y="533"/>
                  </a:lnTo>
                  <a:cubicBezTo>
                    <a:pt x="544" y="295"/>
                    <a:pt x="833" y="140"/>
                    <a:pt x="1158" y="134"/>
                  </a:cubicBezTo>
                  <a:close/>
                  <a:moveTo>
                    <a:pt x="1999" y="533"/>
                  </a:moveTo>
                  <a:lnTo>
                    <a:pt x="1999" y="533"/>
                  </a:lnTo>
                  <a:lnTo>
                    <a:pt x="1735" y="533"/>
                  </a:lnTo>
                  <a:cubicBezTo>
                    <a:pt x="1691" y="467"/>
                    <a:pt x="1640" y="402"/>
                    <a:pt x="1582" y="338"/>
                  </a:cubicBezTo>
                  <a:cubicBezTo>
                    <a:pt x="1519" y="267"/>
                    <a:pt x="1456" y="207"/>
                    <a:pt x="1400" y="157"/>
                  </a:cubicBezTo>
                  <a:cubicBezTo>
                    <a:pt x="1641" y="210"/>
                    <a:pt x="1851" y="346"/>
                    <a:pt x="1999" y="533"/>
                  </a:cubicBezTo>
                  <a:close/>
                  <a:moveTo>
                    <a:pt x="1817" y="1111"/>
                  </a:moveTo>
                  <a:lnTo>
                    <a:pt x="1817" y="1111"/>
                  </a:lnTo>
                  <a:lnTo>
                    <a:pt x="136" y="1111"/>
                  </a:lnTo>
                  <a:cubicBezTo>
                    <a:pt x="146" y="951"/>
                    <a:pt x="193" y="800"/>
                    <a:pt x="268" y="667"/>
                  </a:cubicBezTo>
                  <a:lnTo>
                    <a:pt x="1662" y="667"/>
                  </a:lnTo>
                  <a:cubicBezTo>
                    <a:pt x="1743" y="799"/>
                    <a:pt x="1804" y="949"/>
                    <a:pt x="1817" y="1111"/>
                  </a:cubicBezTo>
                  <a:close/>
                  <a:moveTo>
                    <a:pt x="1951" y="1111"/>
                  </a:moveTo>
                  <a:lnTo>
                    <a:pt x="1951" y="1111"/>
                  </a:lnTo>
                  <a:cubicBezTo>
                    <a:pt x="1940" y="964"/>
                    <a:pt x="1894" y="815"/>
                    <a:pt x="1816" y="667"/>
                  </a:cubicBezTo>
                  <a:lnTo>
                    <a:pt x="2088" y="667"/>
                  </a:lnTo>
                  <a:cubicBezTo>
                    <a:pt x="2163" y="800"/>
                    <a:pt x="2210" y="951"/>
                    <a:pt x="2220" y="1111"/>
                  </a:cubicBezTo>
                  <a:lnTo>
                    <a:pt x="1951" y="1111"/>
                  </a:lnTo>
                  <a:close/>
                  <a:moveTo>
                    <a:pt x="1178" y="0"/>
                  </a:moveTo>
                  <a:lnTo>
                    <a:pt x="1178" y="0"/>
                  </a:lnTo>
                  <a:cubicBezTo>
                    <a:pt x="528" y="0"/>
                    <a:pt x="0" y="528"/>
                    <a:pt x="0" y="1178"/>
                  </a:cubicBezTo>
                  <a:cubicBezTo>
                    <a:pt x="0" y="1827"/>
                    <a:pt x="528" y="2356"/>
                    <a:pt x="1178" y="2356"/>
                  </a:cubicBezTo>
                  <a:cubicBezTo>
                    <a:pt x="1827" y="2356"/>
                    <a:pt x="2356" y="1827"/>
                    <a:pt x="2356" y="1178"/>
                  </a:cubicBezTo>
                  <a:cubicBezTo>
                    <a:pt x="2356" y="528"/>
                    <a:pt x="1827" y="0"/>
                    <a:pt x="117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0"/>
            <p:cNvSpPr>
              <a:spLocks/>
            </p:cNvSpPr>
            <p:nvPr/>
          </p:nvSpPr>
          <p:spPr bwMode="auto">
            <a:xfrm>
              <a:off x="7018338" y="4410075"/>
              <a:ext cx="1395413" cy="98425"/>
            </a:xfrm>
            <a:custGeom>
              <a:avLst/>
              <a:gdLst>
                <a:gd name="T0" fmla="*/ 1877 w 1877"/>
                <a:gd name="T1" fmla="*/ 133 h 133"/>
                <a:gd name="T2" fmla="*/ 1877 w 1877"/>
                <a:gd name="T3" fmla="*/ 133 h 133"/>
                <a:gd name="T4" fmla="*/ 0 w 1877"/>
                <a:gd name="T5" fmla="*/ 133 h 133"/>
                <a:gd name="T6" fmla="*/ 0 w 1877"/>
                <a:gd name="T7" fmla="*/ 0 h 133"/>
                <a:gd name="T8" fmla="*/ 1877 w 1877"/>
                <a:gd name="T9" fmla="*/ 0 h 133"/>
                <a:gd name="T10" fmla="*/ 1877 w 1877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7" h="133">
                  <a:moveTo>
                    <a:pt x="1877" y="133"/>
                  </a:moveTo>
                  <a:lnTo>
                    <a:pt x="1877" y="133"/>
                  </a:lnTo>
                  <a:lnTo>
                    <a:pt x="0" y="133"/>
                  </a:lnTo>
                  <a:lnTo>
                    <a:pt x="0" y="0"/>
                  </a:lnTo>
                  <a:lnTo>
                    <a:pt x="1877" y="0"/>
                  </a:lnTo>
                  <a:lnTo>
                    <a:pt x="1877" y="1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" name="组 32"/>
          <p:cNvGrpSpPr/>
          <p:nvPr userDrawn="1"/>
        </p:nvGrpSpPr>
        <p:grpSpPr>
          <a:xfrm rot="20374728">
            <a:off x="4785231" y="387210"/>
            <a:ext cx="1622425" cy="1374775"/>
            <a:chOff x="4127500" y="2500313"/>
            <a:chExt cx="1622425" cy="1374775"/>
          </a:xfrm>
          <a:solidFill>
            <a:srgbClr val="263946"/>
          </a:solidFill>
        </p:grpSpPr>
        <p:sp>
          <p:nvSpPr>
            <p:cNvPr id="34" name="Freeform 15"/>
            <p:cNvSpPr>
              <a:spLocks/>
            </p:cNvSpPr>
            <p:nvPr/>
          </p:nvSpPr>
          <p:spPr bwMode="auto">
            <a:xfrm>
              <a:off x="4127500" y="2500313"/>
              <a:ext cx="1622425" cy="1374775"/>
            </a:xfrm>
            <a:custGeom>
              <a:avLst/>
              <a:gdLst>
                <a:gd name="T0" fmla="*/ 2165 w 2184"/>
                <a:gd name="T1" fmla="*/ 381 h 1854"/>
                <a:gd name="T2" fmla="*/ 2165 w 2184"/>
                <a:gd name="T3" fmla="*/ 381 h 1854"/>
                <a:gd name="T4" fmla="*/ 1142 w 2184"/>
                <a:gd name="T5" fmla="*/ 7 h 1854"/>
                <a:gd name="T6" fmla="*/ 1071 w 2184"/>
                <a:gd name="T7" fmla="*/ 7 h 1854"/>
                <a:gd name="T8" fmla="*/ 19 w 2184"/>
                <a:gd name="T9" fmla="*/ 392 h 1854"/>
                <a:gd name="T10" fmla="*/ 19 w 2184"/>
                <a:gd name="T11" fmla="*/ 417 h 1854"/>
                <a:gd name="T12" fmla="*/ 103 w 2184"/>
                <a:gd name="T13" fmla="*/ 448 h 1854"/>
                <a:gd name="T14" fmla="*/ 103 w 2184"/>
                <a:gd name="T15" fmla="*/ 663 h 1854"/>
                <a:gd name="T16" fmla="*/ 63 w 2184"/>
                <a:gd name="T17" fmla="*/ 712 h 1854"/>
                <a:gd name="T18" fmla="*/ 103 w 2184"/>
                <a:gd name="T19" fmla="*/ 761 h 1854"/>
                <a:gd name="T20" fmla="*/ 103 w 2184"/>
                <a:gd name="T21" fmla="*/ 786 h 1854"/>
                <a:gd name="T22" fmla="*/ 89 w 2184"/>
                <a:gd name="T23" fmla="*/ 786 h 1854"/>
                <a:gd name="T24" fmla="*/ 50 w 2184"/>
                <a:gd name="T25" fmla="*/ 825 h 1854"/>
                <a:gd name="T26" fmla="*/ 50 w 2184"/>
                <a:gd name="T27" fmla="*/ 1814 h 1854"/>
                <a:gd name="T28" fmla="*/ 89 w 2184"/>
                <a:gd name="T29" fmla="*/ 1854 h 1854"/>
                <a:gd name="T30" fmla="*/ 136 w 2184"/>
                <a:gd name="T31" fmla="*/ 1854 h 1854"/>
                <a:gd name="T32" fmla="*/ 176 w 2184"/>
                <a:gd name="T33" fmla="*/ 1814 h 1854"/>
                <a:gd name="T34" fmla="*/ 176 w 2184"/>
                <a:gd name="T35" fmla="*/ 825 h 1854"/>
                <a:gd name="T36" fmla="*/ 136 w 2184"/>
                <a:gd name="T37" fmla="*/ 786 h 1854"/>
                <a:gd name="T38" fmla="*/ 123 w 2184"/>
                <a:gd name="T39" fmla="*/ 786 h 1854"/>
                <a:gd name="T40" fmla="*/ 123 w 2184"/>
                <a:gd name="T41" fmla="*/ 761 h 1854"/>
                <a:gd name="T42" fmla="*/ 162 w 2184"/>
                <a:gd name="T43" fmla="*/ 712 h 1854"/>
                <a:gd name="T44" fmla="*/ 123 w 2184"/>
                <a:gd name="T45" fmla="*/ 663 h 1854"/>
                <a:gd name="T46" fmla="*/ 123 w 2184"/>
                <a:gd name="T47" fmla="*/ 455 h 1854"/>
                <a:gd name="T48" fmla="*/ 1042 w 2184"/>
                <a:gd name="T49" fmla="*/ 791 h 1854"/>
                <a:gd name="T50" fmla="*/ 1113 w 2184"/>
                <a:gd name="T51" fmla="*/ 791 h 1854"/>
                <a:gd name="T52" fmla="*/ 2165 w 2184"/>
                <a:gd name="T53" fmla="*/ 407 h 1854"/>
                <a:gd name="T54" fmla="*/ 2165 w 2184"/>
                <a:gd name="T55" fmla="*/ 381 h 1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84" h="1854">
                  <a:moveTo>
                    <a:pt x="2165" y="381"/>
                  </a:moveTo>
                  <a:lnTo>
                    <a:pt x="2165" y="381"/>
                  </a:lnTo>
                  <a:lnTo>
                    <a:pt x="1142" y="7"/>
                  </a:lnTo>
                  <a:cubicBezTo>
                    <a:pt x="1122" y="0"/>
                    <a:pt x="1091" y="0"/>
                    <a:pt x="1071" y="7"/>
                  </a:cubicBezTo>
                  <a:lnTo>
                    <a:pt x="19" y="392"/>
                  </a:lnTo>
                  <a:cubicBezTo>
                    <a:pt x="0" y="399"/>
                    <a:pt x="0" y="410"/>
                    <a:pt x="19" y="417"/>
                  </a:cubicBezTo>
                  <a:lnTo>
                    <a:pt x="103" y="448"/>
                  </a:lnTo>
                  <a:lnTo>
                    <a:pt x="103" y="663"/>
                  </a:lnTo>
                  <a:cubicBezTo>
                    <a:pt x="80" y="668"/>
                    <a:pt x="63" y="688"/>
                    <a:pt x="63" y="712"/>
                  </a:cubicBezTo>
                  <a:cubicBezTo>
                    <a:pt x="63" y="736"/>
                    <a:pt x="80" y="756"/>
                    <a:pt x="103" y="761"/>
                  </a:cubicBezTo>
                  <a:lnTo>
                    <a:pt x="103" y="786"/>
                  </a:lnTo>
                  <a:lnTo>
                    <a:pt x="89" y="786"/>
                  </a:lnTo>
                  <a:cubicBezTo>
                    <a:pt x="67" y="786"/>
                    <a:pt x="50" y="804"/>
                    <a:pt x="50" y="825"/>
                  </a:cubicBezTo>
                  <a:lnTo>
                    <a:pt x="50" y="1814"/>
                  </a:lnTo>
                  <a:cubicBezTo>
                    <a:pt x="50" y="1836"/>
                    <a:pt x="67" y="1854"/>
                    <a:pt x="89" y="1854"/>
                  </a:cubicBezTo>
                  <a:lnTo>
                    <a:pt x="136" y="1854"/>
                  </a:lnTo>
                  <a:cubicBezTo>
                    <a:pt x="158" y="1854"/>
                    <a:pt x="176" y="1836"/>
                    <a:pt x="176" y="1814"/>
                  </a:cubicBezTo>
                  <a:lnTo>
                    <a:pt x="176" y="825"/>
                  </a:lnTo>
                  <a:cubicBezTo>
                    <a:pt x="176" y="804"/>
                    <a:pt x="158" y="786"/>
                    <a:pt x="136" y="786"/>
                  </a:cubicBezTo>
                  <a:lnTo>
                    <a:pt x="123" y="786"/>
                  </a:lnTo>
                  <a:lnTo>
                    <a:pt x="123" y="761"/>
                  </a:lnTo>
                  <a:cubicBezTo>
                    <a:pt x="145" y="756"/>
                    <a:pt x="162" y="736"/>
                    <a:pt x="162" y="712"/>
                  </a:cubicBezTo>
                  <a:cubicBezTo>
                    <a:pt x="162" y="688"/>
                    <a:pt x="145" y="668"/>
                    <a:pt x="123" y="663"/>
                  </a:cubicBezTo>
                  <a:lnTo>
                    <a:pt x="123" y="455"/>
                  </a:lnTo>
                  <a:lnTo>
                    <a:pt x="1042" y="791"/>
                  </a:lnTo>
                  <a:cubicBezTo>
                    <a:pt x="1062" y="798"/>
                    <a:pt x="1093" y="798"/>
                    <a:pt x="1113" y="791"/>
                  </a:cubicBezTo>
                  <a:lnTo>
                    <a:pt x="2165" y="407"/>
                  </a:lnTo>
                  <a:cubicBezTo>
                    <a:pt x="2184" y="400"/>
                    <a:pt x="2184" y="388"/>
                    <a:pt x="2165" y="38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6"/>
            <p:cNvSpPr>
              <a:spLocks/>
            </p:cNvSpPr>
            <p:nvPr/>
          </p:nvSpPr>
          <p:spPr bwMode="auto">
            <a:xfrm>
              <a:off x="4283075" y="2881313"/>
              <a:ext cx="1312863" cy="498475"/>
            </a:xfrm>
            <a:custGeom>
              <a:avLst/>
              <a:gdLst>
                <a:gd name="T0" fmla="*/ 1740 w 1766"/>
                <a:gd name="T1" fmla="*/ 5 h 672"/>
                <a:gd name="T2" fmla="*/ 1740 w 1766"/>
                <a:gd name="T3" fmla="*/ 5 h 672"/>
                <a:gd name="T4" fmla="*/ 883 w 1766"/>
                <a:gd name="T5" fmla="*/ 330 h 672"/>
                <a:gd name="T6" fmla="*/ 26 w 1766"/>
                <a:gd name="T7" fmla="*/ 5 h 672"/>
                <a:gd name="T8" fmla="*/ 0 w 1766"/>
                <a:gd name="T9" fmla="*/ 20 h 672"/>
                <a:gd name="T10" fmla="*/ 0 w 1766"/>
                <a:gd name="T11" fmla="*/ 312 h 672"/>
                <a:gd name="T12" fmla="*/ 26 w 1766"/>
                <a:gd name="T13" fmla="*/ 347 h 672"/>
                <a:gd name="T14" fmla="*/ 690 w 1766"/>
                <a:gd name="T15" fmla="*/ 599 h 672"/>
                <a:gd name="T16" fmla="*/ 883 w 1766"/>
                <a:gd name="T17" fmla="*/ 672 h 672"/>
                <a:gd name="T18" fmla="*/ 1076 w 1766"/>
                <a:gd name="T19" fmla="*/ 599 h 672"/>
                <a:gd name="T20" fmla="*/ 1740 w 1766"/>
                <a:gd name="T21" fmla="*/ 347 h 672"/>
                <a:gd name="T22" fmla="*/ 1766 w 1766"/>
                <a:gd name="T23" fmla="*/ 312 h 672"/>
                <a:gd name="T24" fmla="*/ 1766 w 1766"/>
                <a:gd name="T25" fmla="*/ 20 h 672"/>
                <a:gd name="T26" fmla="*/ 1740 w 1766"/>
                <a:gd name="T27" fmla="*/ 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6" h="672">
                  <a:moveTo>
                    <a:pt x="1740" y="5"/>
                  </a:moveTo>
                  <a:lnTo>
                    <a:pt x="1740" y="5"/>
                  </a:lnTo>
                  <a:lnTo>
                    <a:pt x="883" y="330"/>
                  </a:lnTo>
                  <a:lnTo>
                    <a:pt x="26" y="5"/>
                  </a:lnTo>
                  <a:cubicBezTo>
                    <a:pt x="12" y="0"/>
                    <a:pt x="0" y="7"/>
                    <a:pt x="0" y="20"/>
                  </a:cubicBezTo>
                  <a:lnTo>
                    <a:pt x="0" y="312"/>
                  </a:lnTo>
                  <a:cubicBezTo>
                    <a:pt x="0" y="326"/>
                    <a:pt x="12" y="341"/>
                    <a:pt x="26" y="347"/>
                  </a:cubicBezTo>
                  <a:lnTo>
                    <a:pt x="690" y="599"/>
                  </a:lnTo>
                  <a:lnTo>
                    <a:pt x="883" y="672"/>
                  </a:lnTo>
                  <a:lnTo>
                    <a:pt x="1076" y="599"/>
                  </a:lnTo>
                  <a:lnTo>
                    <a:pt x="1740" y="347"/>
                  </a:lnTo>
                  <a:cubicBezTo>
                    <a:pt x="1754" y="341"/>
                    <a:pt x="1766" y="326"/>
                    <a:pt x="1766" y="312"/>
                  </a:cubicBezTo>
                  <a:lnTo>
                    <a:pt x="1766" y="20"/>
                  </a:lnTo>
                  <a:cubicBezTo>
                    <a:pt x="1766" y="7"/>
                    <a:pt x="1754" y="0"/>
                    <a:pt x="1740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 35"/>
          <p:cNvGrpSpPr/>
          <p:nvPr userDrawn="1"/>
        </p:nvGrpSpPr>
        <p:grpSpPr>
          <a:xfrm rot="20352567">
            <a:off x="6565204" y="373792"/>
            <a:ext cx="620097" cy="619534"/>
            <a:chOff x="6854825" y="3143250"/>
            <a:chExt cx="1749425" cy="1747838"/>
          </a:xfrm>
          <a:solidFill>
            <a:srgbClr val="263946"/>
          </a:solidFill>
        </p:grpSpPr>
        <p:sp>
          <p:nvSpPr>
            <p:cNvPr id="37" name="Freeform 17"/>
            <p:cNvSpPr>
              <a:spLocks/>
            </p:cNvSpPr>
            <p:nvPr/>
          </p:nvSpPr>
          <p:spPr bwMode="auto">
            <a:xfrm>
              <a:off x="7135813" y="3151188"/>
              <a:ext cx="603250" cy="1731963"/>
            </a:xfrm>
            <a:custGeom>
              <a:avLst/>
              <a:gdLst>
                <a:gd name="T0" fmla="*/ 739 w 812"/>
                <a:gd name="T1" fmla="*/ 2334 h 2334"/>
                <a:gd name="T2" fmla="*/ 739 w 812"/>
                <a:gd name="T3" fmla="*/ 2334 h 2334"/>
                <a:gd name="T4" fmla="*/ 371 w 812"/>
                <a:gd name="T5" fmla="*/ 2007 h 2334"/>
                <a:gd name="T6" fmla="*/ 0 w 812"/>
                <a:gd name="T7" fmla="*/ 1167 h 2334"/>
                <a:gd name="T8" fmla="*/ 371 w 812"/>
                <a:gd name="T9" fmla="*/ 327 h 2334"/>
                <a:gd name="T10" fmla="*/ 739 w 812"/>
                <a:gd name="T11" fmla="*/ 0 h 2334"/>
                <a:gd name="T12" fmla="*/ 812 w 812"/>
                <a:gd name="T13" fmla="*/ 111 h 2334"/>
                <a:gd name="T14" fmla="*/ 776 w 812"/>
                <a:gd name="T15" fmla="*/ 56 h 2334"/>
                <a:gd name="T16" fmla="*/ 812 w 812"/>
                <a:gd name="T17" fmla="*/ 111 h 2334"/>
                <a:gd name="T18" fmla="*/ 133 w 812"/>
                <a:gd name="T19" fmla="*/ 1167 h 2334"/>
                <a:gd name="T20" fmla="*/ 812 w 812"/>
                <a:gd name="T21" fmla="*/ 2222 h 2334"/>
                <a:gd name="T22" fmla="*/ 739 w 812"/>
                <a:gd name="T23" fmla="*/ 2334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2" h="2334">
                  <a:moveTo>
                    <a:pt x="739" y="2334"/>
                  </a:moveTo>
                  <a:lnTo>
                    <a:pt x="739" y="2334"/>
                  </a:lnTo>
                  <a:cubicBezTo>
                    <a:pt x="731" y="2329"/>
                    <a:pt x="552" y="2209"/>
                    <a:pt x="371" y="2007"/>
                  </a:cubicBezTo>
                  <a:cubicBezTo>
                    <a:pt x="128" y="1736"/>
                    <a:pt x="0" y="1445"/>
                    <a:pt x="0" y="1167"/>
                  </a:cubicBezTo>
                  <a:cubicBezTo>
                    <a:pt x="0" y="888"/>
                    <a:pt x="128" y="598"/>
                    <a:pt x="371" y="327"/>
                  </a:cubicBezTo>
                  <a:cubicBezTo>
                    <a:pt x="552" y="125"/>
                    <a:pt x="731" y="5"/>
                    <a:pt x="739" y="0"/>
                  </a:cubicBezTo>
                  <a:lnTo>
                    <a:pt x="812" y="111"/>
                  </a:lnTo>
                  <a:lnTo>
                    <a:pt x="776" y="56"/>
                  </a:lnTo>
                  <a:lnTo>
                    <a:pt x="812" y="111"/>
                  </a:lnTo>
                  <a:cubicBezTo>
                    <a:pt x="806" y="116"/>
                    <a:pt x="133" y="571"/>
                    <a:pt x="133" y="1167"/>
                  </a:cubicBezTo>
                  <a:cubicBezTo>
                    <a:pt x="133" y="1764"/>
                    <a:pt x="806" y="2218"/>
                    <a:pt x="812" y="2222"/>
                  </a:cubicBezTo>
                  <a:lnTo>
                    <a:pt x="739" y="23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8"/>
            <p:cNvSpPr>
              <a:spLocks/>
            </p:cNvSpPr>
            <p:nvPr/>
          </p:nvSpPr>
          <p:spPr bwMode="auto">
            <a:xfrm>
              <a:off x="7661275" y="3194050"/>
              <a:ext cx="100013" cy="1647825"/>
            </a:xfrm>
            <a:custGeom>
              <a:avLst/>
              <a:gdLst>
                <a:gd name="T0" fmla="*/ 133 w 133"/>
                <a:gd name="T1" fmla="*/ 2222 h 2222"/>
                <a:gd name="T2" fmla="*/ 133 w 133"/>
                <a:gd name="T3" fmla="*/ 2222 h 2222"/>
                <a:gd name="T4" fmla="*/ 0 w 133"/>
                <a:gd name="T5" fmla="*/ 2222 h 2222"/>
                <a:gd name="T6" fmla="*/ 0 w 133"/>
                <a:gd name="T7" fmla="*/ 0 h 2222"/>
                <a:gd name="T8" fmla="*/ 133 w 133"/>
                <a:gd name="T9" fmla="*/ 0 h 2222"/>
                <a:gd name="T10" fmla="*/ 133 w 133"/>
                <a:gd name="T11" fmla="*/ 2222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222">
                  <a:moveTo>
                    <a:pt x="133" y="2222"/>
                  </a:moveTo>
                  <a:lnTo>
                    <a:pt x="133" y="2222"/>
                  </a:lnTo>
                  <a:lnTo>
                    <a:pt x="0" y="2222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22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9"/>
            <p:cNvSpPr>
              <a:spLocks noEditPoints="1"/>
            </p:cNvSpPr>
            <p:nvPr/>
          </p:nvSpPr>
          <p:spPr bwMode="auto">
            <a:xfrm>
              <a:off x="6854825" y="3143250"/>
              <a:ext cx="1749425" cy="1747838"/>
            </a:xfrm>
            <a:custGeom>
              <a:avLst/>
              <a:gdLst>
                <a:gd name="T0" fmla="*/ 1400 w 2356"/>
                <a:gd name="T1" fmla="*/ 2198 h 2356"/>
                <a:gd name="T2" fmla="*/ 1400 w 2356"/>
                <a:gd name="T3" fmla="*/ 2198 h 2356"/>
                <a:gd name="T4" fmla="*/ 1582 w 2356"/>
                <a:gd name="T5" fmla="*/ 2018 h 2356"/>
                <a:gd name="T6" fmla="*/ 1951 w 2356"/>
                <a:gd name="T7" fmla="*/ 1245 h 2356"/>
                <a:gd name="T8" fmla="*/ 2220 w 2356"/>
                <a:gd name="T9" fmla="*/ 1245 h 2356"/>
                <a:gd name="T10" fmla="*/ 1400 w 2356"/>
                <a:gd name="T11" fmla="*/ 2198 h 2356"/>
                <a:gd name="T12" fmla="*/ 136 w 2356"/>
                <a:gd name="T13" fmla="*/ 1245 h 2356"/>
                <a:gd name="T14" fmla="*/ 136 w 2356"/>
                <a:gd name="T15" fmla="*/ 1245 h 2356"/>
                <a:gd name="T16" fmla="*/ 1817 w 2356"/>
                <a:gd name="T17" fmla="*/ 1245 h 2356"/>
                <a:gd name="T18" fmla="*/ 1158 w 2356"/>
                <a:gd name="T19" fmla="*/ 2222 h 2356"/>
                <a:gd name="T20" fmla="*/ 136 w 2356"/>
                <a:gd name="T21" fmla="*/ 1245 h 2356"/>
                <a:gd name="T22" fmla="*/ 1158 w 2356"/>
                <a:gd name="T23" fmla="*/ 134 h 2356"/>
                <a:gd name="T24" fmla="*/ 1158 w 2356"/>
                <a:gd name="T25" fmla="*/ 134 h 2356"/>
                <a:gd name="T26" fmla="*/ 1570 w 2356"/>
                <a:gd name="T27" fmla="*/ 533 h 2356"/>
                <a:gd name="T28" fmla="*/ 357 w 2356"/>
                <a:gd name="T29" fmla="*/ 533 h 2356"/>
                <a:gd name="T30" fmla="*/ 1158 w 2356"/>
                <a:gd name="T31" fmla="*/ 134 h 2356"/>
                <a:gd name="T32" fmla="*/ 1999 w 2356"/>
                <a:gd name="T33" fmla="*/ 533 h 2356"/>
                <a:gd name="T34" fmla="*/ 1999 w 2356"/>
                <a:gd name="T35" fmla="*/ 533 h 2356"/>
                <a:gd name="T36" fmla="*/ 1735 w 2356"/>
                <a:gd name="T37" fmla="*/ 533 h 2356"/>
                <a:gd name="T38" fmla="*/ 1582 w 2356"/>
                <a:gd name="T39" fmla="*/ 338 h 2356"/>
                <a:gd name="T40" fmla="*/ 1400 w 2356"/>
                <a:gd name="T41" fmla="*/ 157 h 2356"/>
                <a:gd name="T42" fmla="*/ 1999 w 2356"/>
                <a:gd name="T43" fmla="*/ 533 h 2356"/>
                <a:gd name="T44" fmla="*/ 1817 w 2356"/>
                <a:gd name="T45" fmla="*/ 1111 h 2356"/>
                <a:gd name="T46" fmla="*/ 1817 w 2356"/>
                <a:gd name="T47" fmla="*/ 1111 h 2356"/>
                <a:gd name="T48" fmla="*/ 136 w 2356"/>
                <a:gd name="T49" fmla="*/ 1111 h 2356"/>
                <a:gd name="T50" fmla="*/ 268 w 2356"/>
                <a:gd name="T51" fmla="*/ 667 h 2356"/>
                <a:gd name="T52" fmla="*/ 1662 w 2356"/>
                <a:gd name="T53" fmla="*/ 667 h 2356"/>
                <a:gd name="T54" fmla="*/ 1817 w 2356"/>
                <a:gd name="T55" fmla="*/ 1111 h 2356"/>
                <a:gd name="T56" fmla="*/ 1951 w 2356"/>
                <a:gd name="T57" fmla="*/ 1111 h 2356"/>
                <a:gd name="T58" fmla="*/ 1951 w 2356"/>
                <a:gd name="T59" fmla="*/ 1111 h 2356"/>
                <a:gd name="T60" fmla="*/ 1816 w 2356"/>
                <a:gd name="T61" fmla="*/ 667 h 2356"/>
                <a:gd name="T62" fmla="*/ 2088 w 2356"/>
                <a:gd name="T63" fmla="*/ 667 h 2356"/>
                <a:gd name="T64" fmla="*/ 2220 w 2356"/>
                <a:gd name="T65" fmla="*/ 1111 h 2356"/>
                <a:gd name="T66" fmla="*/ 1951 w 2356"/>
                <a:gd name="T67" fmla="*/ 1111 h 2356"/>
                <a:gd name="T68" fmla="*/ 1178 w 2356"/>
                <a:gd name="T69" fmla="*/ 0 h 2356"/>
                <a:gd name="T70" fmla="*/ 1178 w 2356"/>
                <a:gd name="T71" fmla="*/ 0 h 2356"/>
                <a:gd name="T72" fmla="*/ 0 w 2356"/>
                <a:gd name="T73" fmla="*/ 1178 h 2356"/>
                <a:gd name="T74" fmla="*/ 1178 w 2356"/>
                <a:gd name="T75" fmla="*/ 2356 h 2356"/>
                <a:gd name="T76" fmla="*/ 2356 w 2356"/>
                <a:gd name="T77" fmla="*/ 1178 h 2356"/>
                <a:gd name="T78" fmla="*/ 1178 w 2356"/>
                <a:gd name="T79" fmla="*/ 0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56" h="2356">
                  <a:moveTo>
                    <a:pt x="1400" y="2198"/>
                  </a:moveTo>
                  <a:lnTo>
                    <a:pt x="1400" y="2198"/>
                  </a:lnTo>
                  <a:cubicBezTo>
                    <a:pt x="1456" y="2149"/>
                    <a:pt x="1519" y="2089"/>
                    <a:pt x="1582" y="2018"/>
                  </a:cubicBezTo>
                  <a:cubicBezTo>
                    <a:pt x="1806" y="1768"/>
                    <a:pt x="1932" y="1502"/>
                    <a:pt x="1951" y="1245"/>
                  </a:cubicBezTo>
                  <a:lnTo>
                    <a:pt x="2220" y="1245"/>
                  </a:lnTo>
                  <a:cubicBezTo>
                    <a:pt x="2190" y="1714"/>
                    <a:pt x="1849" y="2101"/>
                    <a:pt x="1400" y="2198"/>
                  </a:cubicBezTo>
                  <a:close/>
                  <a:moveTo>
                    <a:pt x="136" y="1245"/>
                  </a:moveTo>
                  <a:lnTo>
                    <a:pt x="136" y="1245"/>
                  </a:lnTo>
                  <a:lnTo>
                    <a:pt x="1817" y="1245"/>
                  </a:lnTo>
                  <a:cubicBezTo>
                    <a:pt x="1775" y="1756"/>
                    <a:pt x="1257" y="2150"/>
                    <a:pt x="1158" y="2222"/>
                  </a:cubicBezTo>
                  <a:cubicBezTo>
                    <a:pt x="613" y="2211"/>
                    <a:pt x="170" y="1783"/>
                    <a:pt x="136" y="1245"/>
                  </a:cubicBezTo>
                  <a:close/>
                  <a:moveTo>
                    <a:pt x="1158" y="134"/>
                  </a:moveTo>
                  <a:lnTo>
                    <a:pt x="1158" y="134"/>
                  </a:lnTo>
                  <a:cubicBezTo>
                    <a:pt x="1215" y="175"/>
                    <a:pt x="1407" y="321"/>
                    <a:pt x="1570" y="533"/>
                  </a:cubicBezTo>
                  <a:lnTo>
                    <a:pt x="357" y="533"/>
                  </a:lnTo>
                  <a:cubicBezTo>
                    <a:pt x="544" y="295"/>
                    <a:pt x="833" y="140"/>
                    <a:pt x="1158" y="134"/>
                  </a:cubicBezTo>
                  <a:close/>
                  <a:moveTo>
                    <a:pt x="1999" y="533"/>
                  </a:moveTo>
                  <a:lnTo>
                    <a:pt x="1999" y="533"/>
                  </a:lnTo>
                  <a:lnTo>
                    <a:pt x="1735" y="533"/>
                  </a:lnTo>
                  <a:cubicBezTo>
                    <a:pt x="1691" y="467"/>
                    <a:pt x="1640" y="402"/>
                    <a:pt x="1582" y="338"/>
                  </a:cubicBezTo>
                  <a:cubicBezTo>
                    <a:pt x="1519" y="267"/>
                    <a:pt x="1456" y="207"/>
                    <a:pt x="1400" y="157"/>
                  </a:cubicBezTo>
                  <a:cubicBezTo>
                    <a:pt x="1641" y="210"/>
                    <a:pt x="1851" y="346"/>
                    <a:pt x="1999" y="533"/>
                  </a:cubicBezTo>
                  <a:close/>
                  <a:moveTo>
                    <a:pt x="1817" y="1111"/>
                  </a:moveTo>
                  <a:lnTo>
                    <a:pt x="1817" y="1111"/>
                  </a:lnTo>
                  <a:lnTo>
                    <a:pt x="136" y="1111"/>
                  </a:lnTo>
                  <a:cubicBezTo>
                    <a:pt x="146" y="951"/>
                    <a:pt x="193" y="800"/>
                    <a:pt x="268" y="667"/>
                  </a:cubicBezTo>
                  <a:lnTo>
                    <a:pt x="1662" y="667"/>
                  </a:lnTo>
                  <a:cubicBezTo>
                    <a:pt x="1743" y="799"/>
                    <a:pt x="1804" y="949"/>
                    <a:pt x="1817" y="1111"/>
                  </a:cubicBezTo>
                  <a:close/>
                  <a:moveTo>
                    <a:pt x="1951" y="1111"/>
                  </a:moveTo>
                  <a:lnTo>
                    <a:pt x="1951" y="1111"/>
                  </a:lnTo>
                  <a:cubicBezTo>
                    <a:pt x="1940" y="964"/>
                    <a:pt x="1894" y="815"/>
                    <a:pt x="1816" y="667"/>
                  </a:cubicBezTo>
                  <a:lnTo>
                    <a:pt x="2088" y="667"/>
                  </a:lnTo>
                  <a:cubicBezTo>
                    <a:pt x="2163" y="800"/>
                    <a:pt x="2210" y="951"/>
                    <a:pt x="2220" y="1111"/>
                  </a:cubicBezTo>
                  <a:lnTo>
                    <a:pt x="1951" y="1111"/>
                  </a:lnTo>
                  <a:close/>
                  <a:moveTo>
                    <a:pt x="1178" y="0"/>
                  </a:moveTo>
                  <a:lnTo>
                    <a:pt x="1178" y="0"/>
                  </a:lnTo>
                  <a:cubicBezTo>
                    <a:pt x="528" y="0"/>
                    <a:pt x="0" y="528"/>
                    <a:pt x="0" y="1178"/>
                  </a:cubicBezTo>
                  <a:cubicBezTo>
                    <a:pt x="0" y="1827"/>
                    <a:pt x="528" y="2356"/>
                    <a:pt x="1178" y="2356"/>
                  </a:cubicBezTo>
                  <a:cubicBezTo>
                    <a:pt x="1827" y="2356"/>
                    <a:pt x="2356" y="1827"/>
                    <a:pt x="2356" y="1178"/>
                  </a:cubicBezTo>
                  <a:cubicBezTo>
                    <a:pt x="2356" y="528"/>
                    <a:pt x="1827" y="0"/>
                    <a:pt x="117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0"/>
            <p:cNvSpPr>
              <a:spLocks/>
            </p:cNvSpPr>
            <p:nvPr/>
          </p:nvSpPr>
          <p:spPr bwMode="auto">
            <a:xfrm>
              <a:off x="7018338" y="4410075"/>
              <a:ext cx="1395413" cy="98425"/>
            </a:xfrm>
            <a:custGeom>
              <a:avLst/>
              <a:gdLst>
                <a:gd name="T0" fmla="*/ 1877 w 1877"/>
                <a:gd name="T1" fmla="*/ 133 h 133"/>
                <a:gd name="T2" fmla="*/ 1877 w 1877"/>
                <a:gd name="T3" fmla="*/ 133 h 133"/>
                <a:gd name="T4" fmla="*/ 0 w 1877"/>
                <a:gd name="T5" fmla="*/ 133 h 133"/>
                <a:gd name="T6" fmla="*/ 0 w 1877"/>
                <a:gd name="T7" fmla="*/ 0 h 133"/>
                <a:gd name="T8" fmla="*/ 1877 w 1877"/>
                <a:gd name="T9" fmla="*/ 0 h 133"/>
                <a:gd name="T10" fmla="*/ 1877 w 1877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7" h="133">
                  <a:moveTo>
                    <a:pt x="1877" y="133"/>
                  </a:moveTo>
                  <a:lnTo>
                    <a:pt x="1877" y="133"/>
                  </a:lnTo>
                  <a:lnTo>
                    <a:pt x="0" y="133"/>
                  </a:lnTo>
                  <a:lnTo>
                    <a:pt x="0" y="0"/>
                  </a:lnTo>
                  <a:lnTo>
                    <a:pt x="1877" y="0"/>
                  </a:lnTo>
                  <a:lnTo>
                    <a:pt x="1877" y="1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 40"/>
          <p:cNvGrpSpPr/>
          <p:nvPr userDrawn="1"/>
        </p:nvGrpSpPr>
        <p:grpSpPr>
          <a:xfrm>
            <a:off x="8306896" y="3372321"/>
            <a:ext cx="4293017" cy="4284985"/>
            <a:chOff x="6262688" y="5170488"/>
            <a:chExt cx="1697038" cy="1693863"/>
          </a:xfrm>
          <a:solidFill>
            <a:srgbClr val="263946"/>
          </a:solidFill>
        </p:grpSpPr>
        <p:sp>
          <p:nvSpPr>
            <p:cNvPr id="42" name="Freeform 28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142 w 2284"/>
                <a:gd name="T9" fmla="*/ 2204 h 2284"/>
                <a:gd name="T10" fmla="*/ 1405 w 2284"/>
                <a:gd name="T11" fmla="*/ 1921 h 2284"/>
                <a:gd name="T12" fmla="*/ 528 w 2284"/>
                <a:gd name="T13" fmla="*/ 1940 h 2284"/>
                <a:gd name="T14" fmla="*/ 704 w 2284"/>
                <a:gd name="T15" fmla="*/ 1580 h 2284"/>
                <a:gd name="T16" fmla="*/ 80 w 2284"/>
                <a:gd name="T17" fmla="*/ 1143 h 2284"/>
                <a:gd name="T18" fmla="*/ 523 w 2284"/>
                <a:gd name="T19" fmla="*/ 1142 h 2284"/>
                <a:gd name="T20" fmla="*/ 391 w 2284"/>
                <a:gd name="T21" fmla="*/ 392 h 2284"/>
                <a:gd name="T22" fmla="*/ 778 w 2284"/>
                <a:gd name="T23" fmla="*/ 407 h 2284"/>
                <a:gd name="T24" fmla="*/ 391 w 2284"/>
                <a:gd name="T25" fmla="*/ 392 h 2284"/>
                <a:gd name="T26" fmla="*/ 1405 w 2284"/>
                <a:gd name="T27" fmla="*/ 364 h 2284"/>
                <a:gd name="T28" fmla="*/ 1142 w 2284"/>
                <a:gd name="T29" fmla="*/ 80 h 2284"/>
                <a:gd name="T30" fmla="*/ 1591 w 2284"/>
                <a:gd name="T31" fmla="*/ 788 h 2284"/>
                <a:gd name="T32" fmla="*/ 1607 w 2284"/>
                <a:gd name="T33" fmla="*/ 950 h 2284"/>
                <a:gd name="T34" fmla="*/ 1614 w 2284"/>
                <a:gd name="T35" fmla="*/ 1143 h 2284"/>
                <a:gd name="T36" fmla="*/ 1613 w 2284"/>
                <a:gd name="T37" fmla="*/ 1204 h 2284"/>
                <a:gd name="T38" fmla="*/ 1711 w 2284"/>
                <a:gd name="T39" fmla="*/ 1210 h 2284"/>
                <a:gd name="T40" fmla="*/ 1607 w 2284"/>
                <a:gd name="T41" fmla="*/ 1335 h 2284"/>
                <a:gd name="T42" fmla="*/ 1476 w 2284"/>
                <a:gd name="T43" fmla="*/ 1476 h 2284"/>
                <a:gd name="T44" fmla="*/ 1431 w 2284"/>
                <a:gd name="T45" fmla="*/ 1520 h 2284"/>
                <a:gd name="T46" fmla="*/ 1496 w 2284"/>
                <a:gd name="T47" fmla="*/ 1592 h 2284"/>
                <a:gd name="T48" fmla="*/ 1335 w 2284"/>
                <a:gd name="T49" fmla="*/ 1608 h 2284"/>
                <a:gd name="T50" fmla="*/ 1142 w 2284"/>
                <a:gd name="T51" fmla="*/ 1615 h 2284"/>
                <a:gd name="T52" fmla="*/ 1081 w 2284"/>
                <a:gd name="T53" fmla="*/ 1614 h 2284"/>
                <a:gd name="T54" fmla="*/ 1074 w 2284"/>
                <a:gd name="T55" fmla="*/ 1711 h 2284"/>
                <a:gd name="T56" fmla="*/ 949 w 2284"/>
                <a:gd name="T57" fmla="*/ 1608 h 2284"/>
                <a:gd name="T58" fmla="*/ 808 w 2284"/>
                <a:gd name="T59" fmla="*/ 1476 h 2284"/>
                <a:gd name="T60" fmla="*/ 764 w 2284"/>
                <a:gd name="T61" fmla="*/ 1432 h 2284"/>
                <a:gd name="T62" fmla="*/ 692 w 2284"/>
                <a:gd name="T63" fmla="*/ 1497 h 2284"/>
                <a:gd name="T64" fmla="*/ 676 w 2284"/>
                <a:gd name="T65" fmla="*/ 1335 h 2284"/>
                <a:gd name="T66" fmla="*/ 669 w 2284"/>
                <a:gd name="T67" fmla="*/ 1143 h 2284"/>
                <a:gd name="T68" fmla="*/ 670 w 2284"/>
                <a:gd name="T69" fmla="*/ 1080 h 2284"/>
                <a:gd name="T70" fmla="*/ 573 w 2284"/>
                <a:gd name="T71" fmla="*/ 1075 h 2284"/>
                <a:gd name="T72" fmla="*/ 676 w 2284"/>
                <a:gd name="T73" fmla="*/ 950 h 2284"/>
                <a:gd name="T74" fmla="*/ 808 w 2284"/>
                <a:gd name="T75" fmla="*/ 809 h 2284"/>
                <a:gd name="T76" fmla="*/ 852 w 2284"/>
                <a:gd name="T77" fmla="*/ 765 h 2284"/>
                <a:gd name="T78" fmla="*/ 787 w 2284"/>
                <a:gd name="T79" fmla="*/ 693 h 2284"/>
                <a:gd name="T80" fmla="*/ 949 w 2284"/>
                <a:gd name="T81" fmla="*/ 677 h 2284"/>
                <a:gd name="T82" fmla="*/ 1142 w 2284"/>
                <a:gd name="T83" fmla="*/ 670 h 2284"/>
                <a:gd name="T84" fmla="*/ 1203 w 2284"/>
                <a:gd name="T85" fmla="*/ 671 h 2284"/>
                <a:gd name="T86" fmla="*/ 1210 w 2284"/>
                <a:gd name="T87" fmla="*/ 574 h 2284"/>
                <a:gd name="T88" fmla="*/ 1335 w 2284"/>
                <a:gd name="T89" fmla="*/ 677 h 2284"/>
                <a:gd name="T90" fmla="*/ 1431 w 2284"/>
                <a:gd name="T91" fmla="*/ 765 h 2284"/>
                <a:gd name="T92" fmla="*/ 1476 w 2284"/>
                <a:gd name="T93" fmla="*/ 809 h 2284"/>
                <a:gd name="T94" fmla="*/ 1529 w 2284"/>
                <a:gd name="T95" fmla="*/ 1303 h 2284"/>
                <a:gd name="T96" fmla="*/ 1142 w 2284"/>
                <a:gd name="T97" fmla="*/ 1535 h 2284"/>
                <a:gd name="T98" fmla="*/ 754 w 2284"/>
                <a:gd name="T99" fmla="*/ 1303 h 2284"/>
                <a:gd name="T100" fmla="*/ 864 w 2284"/>
                <a:gd name="T101" fmla="*/ 865 h 2284"/>
                <a:gd name="T102" fmla="*/ 1302 w 2284"/>
                <a:gd name="T103" fmla="*/ 755 h 2284"/>
                <a:gd name="T104" fmla="*/ 1534 w 2284"/>
                <a:gd name="T105" fmla="*/ 1143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2284 w 2284"/>
                <a:gd name="T111" fmla="*/ 1143 h 2284"/>
                <a:gd name="T112" fmla="*/ 1756 w 2284"/>
                <a:gd name="T113" fmla="*/ 265 h 2284"/>
                <a:gd name="T114" fmla="*/ 806 w 2284"/>
                <a:gd name="T115" fmla="*/ 332 h 2284"/>
                <a:gd name="T116" fmla="*/ 331 w 2284"/>
                <a:gd name="T117" fmla="*/ 807 h 2284"/>
                <a:gd name="T118" fmla="*/ 334 w 2284"/>
                <a:gd name="T119" fmla="*/ 1950 h 2284"/>
                <a:gd name="T120" fmla="*/ 1142 w 2284"/>
                <a:gd name="T121" fmla="*/ 2284 h 2284"/>
                <a:gd name="T122" fmla="*/ 1949 w 2284"/>
                <a:gd name="T123" fmla="*/ 1950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607" y="950"/>
                  </a:moveTo>
                  <a:lnTo>
                    <a:pt x="1607" y="950"/>
                  </a:ln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ubicBezTo>
                    <a:pt x="1678" y="1033"/>
                    <a:pt x="1644" y="991"/>
                    <a:pt x="1607" y="950"/>
                  </a:cubicBezTo>
                  <a:close/>
                  <a:moveTo>
                    <a:pt x="1613" y="1204"/>
                  </a:moveTo>
                  <a:lnTo>
                    <a:pt x="1613" y="1204"/>
                  </a:ln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lose/>
                  <a:moveTo>
                    <a:pt x="1607" y="1335"/>
                  </a:moveTo>
                  <a:lnTo>
                    <a:pt x="1607" y="1335"/>
                  </a:lnTo>
                  <a:cubicBezTo>
                    <a:pt x="1644" y="1294"/>
                    <a:pt x="1678" y="1252"/>
                    <a:pt x="1711" y="1210"/>
                  </a:cubicBez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lose/>
                  <a:moveTo>
                    <a:pt x="1431" y="1520"/>
                  </a:moveTo>
                  <a:lnTo>
                    <a:pt x="1431" y="1520"/>
                  </a:ln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lose/>
                  <a:moveTo>
                    <a:pt x="1335" y="1608"/>
                  </a:moveTo>
                  <a:lnTo>
                    <a:pt x="1335" y="1608"/>
                  </a:ln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lose/>
                  <a:moveTo>
                    <a:pt x="1081" y="1614"/>
                  </a:moveTo>
                  <a:lnTo>
                    <a:pt x="1081" y="1614"/>
                  </a:ln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lose/>
                  <a:moveTo>
                    <a:pt x="949" y="1608"/>
                  </a:moveTo>
                  <a:lnTo>
                    <a:pt x="949" y="1608"/>
                  </a:ln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ubicBezTo>
                    <a:pt x="839" y="1599"/>
                    <a:pt x="893" y="1604"/>
                    <a:pt x="949" y="1608"/>
                  </a:cubicBezTo>
                  <a:close/>
                  <a:moveTo>
                    <a:pt x="764" y="1432"/>
                  </a:moveTo>
                  <a:lnTo>
                    <a:pt x="764" y="1432"/>
                  </a:ln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080"/>
                  </a:moveTo>
                  <a:lnTo>
                    <a:pt x="670" y="1080"/>
                  </a:ln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852" y="765"/>
                  </a:moveTo>
                  <a:lnTo>
                    <a:pt x="852" y="765"/>
                  </a:ln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lose/>
                  <a:moveTo>
                    <a:pt x="949" y="677"/>
                  </a:moveTo>
                  <a:lnTo>
                    <a:pt x="949" y="677"/>
                  </a:ln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lose/>
                  <a:moveTo>
                    <a:pt x="1203" y="671"/>
                  </a:moveTo>
                  <a:lnTo>
                    <a:pt x="1203" y="671"/>
                  </a:ln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lose/>
                  <a:moveTo>
                    <a:pt x="1335" y="677"/>
                  </a:moveTo>
                  <a:lnTo>
                    <a:pt x="1335" y="677"/>
                  </a:ln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ubicBezTo>
                    <a:pt x="1444" y="686"/>
                    <a:pt x="1390" y="681"/>
                    <a:pt x="1335" y="677"/>
                  </a:cubicBezTo>
                  <a:close/>
                  <a:moveTo>
                    <a:pt x="1476" y="809"/>
                  </a:moveTo>
                  <a:lnTo>
                    <a:pt x="1476" y="809"/>
                  </a:lnTo>
                  <a:cubicBezTo>
                    <a:pt x="1461" y="794"/>
                    <a:pt x="1446" y="779"/>
                    <a:pt x="1431" y="765"/>
                  </a:cubicBez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lose/>
                  <a:moveTo>
                    <a:pt x="1534" y="1143"/>
                  </a:moveTo>
                  <a:lnTo>
                    <a:pt x="1534" y="1143"/>
                  </a:ln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2284" y="1143"/>
                  </a:moveTo>
                  <a:lnTo>
                    <a:pt x="2284" y="1143"/>
                  </a:lnTo>
                  <a:cubicBezTo>
                    <a:pt x="2284" y="1010"/>
                    <a:pt x="2158" y="892"/>
                    <a:pt x="1952" y="807"/>
                  </a:cubicBez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 43"/>
          <p:cNvGrpSpPr/>
          <p:nvPr userDrawn="1"/>
        </p:nvGrpSpPr>
        <p:grpSpPr>
          <a:xfrm rot="20127958">
            <a:off x="1192567" y="463114"/>
            <a:ext cx="1065925" cy="836733"/>
            <a:chOff x="3654425" y="5089525"/>
            <a:chExt cx="1860550" cy="1460500"/>
          </a:xfrm>
          <a:solidFill>
            <a:srgbClr val="263946"/>
          </a:solidFill>
        </p:grpSpPr>
        <p:sp>
          <p:nvSpPr>
            <p:cNvPr id="45" name="Freeform 21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2501 w 2506"/>
                <a:gd name="T37" fmla="*/ 267 h 1970"/>
                <a:gd name="T38" fmla="*/ 2501 w 2506"/>
                <a:gd name="T39" fmla="*/ 267 h 1970"/>
                <a:gd name="T40" fmla="*/ 1849 w 2506"/>
                <a:gd name="T41" fmla="*/ 0 h 1970"/>
                <a:gd name="T42" fmla="*/ 1823 w 2506"/>
                <a:gd name="T43" fmla="*/ 0 h 1970"/>
                <a:gd name="T44" fmla="*/ 1253 w 2506"/>
                <a:gd name="T45" fmla="*/ 184 h 1970"/>
                <a:gd name="T46" fmla="*/ 683 w 2506"/>
                <a:gd name="T47" fmla="*/ 0 h 1970"/>
                <a:gd name="T48" fmla="*/ 657 w 2506"/>
                <a:gd name="T49" fmla="*/ 0 h 1970"/>
                <a:gd name="T50" fmla="*/ 5 w 2506"/>
                <a:gd name="T51" fmla="*/ 267 h 1970"/>
                <a:gd name="T52" fmla="*/ 0 w 2506"/>
                <a:gd name="T53" fmla="*/ 279 h 1970"/>
                <a:gd name="T54" fmla="*/ 0 w 2506"/>
                <a:gd name="T55" fmla="*/ 1970 h 1970"/>
                <a:gd name="T56" fmla="*/ 107 w 2506"/>
                <a:gd name="T57" fmla="*/ 1889 h 1970"/>
                <a:gd name="T58" fmla="*/ 682 w 2506"/>
                <a:gd name="T59" fmla="*/ 1709 h 1970"/>
                <a:gd name="T60" fmla="*/ 1190 w 2506"/>
                <a:gd name="T61" fmla="*/ 1876 h 1970"/>
                <a:gd name="T62" fmla="*/ 1208 w 2506"/>
                <a:gd name="T63" fmla="*/ 1888 h 1970"/>
                <a:gd name="T64" fmla="*/ 1253 w 2506"/>
                <a:gd name="T65" fmla="*/ 1924 h 1970"/>
                <a:gd name="T66" fmla="*/ 1298 w 2506"/>
                <a:gd name="T67" fmla="*/ 1888 h 1970"/>
                <a:gd name="T68" fmla="*/ 1316 w 2506"/>
                <a:gd name="T69" fmla="*/ 1876 h 1970"/>
                <a:gd name="T70" fmla="*/ 1824 w 2506"/>
                <a:gd name="T71" fmla="*/ 1709 h 1970"/>
                <a:gd name="T72" fmla="*/ 2399 w 2506"/>
                <a:gd name="T73" fmla="*/ 1889 h 1970"/>
                <a:gd name="T74" fmla="*/ 2506 w 2506"/>
                <a:gd name="T75" fmla="*/ 1970 h 1970"/>
                <a:gd name="T76" fmla="*/ 2506 w 2506"/>
                <a:gd name="T77" fmla="*/ 279 h 1970"/>
                <a:gd name="T78" fmla="*/ 2501 w 2506"/>
                <a:gd name="T79" fmla="*/ 267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2501" y="267"/>
                  </a:move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2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3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4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5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6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7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69918" y="260400"/>
            <a:ext cx="3321436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grpSp>
        <p:nvGrpSpPr>
          <p:cNvPr id="8" name="组 7"/>
          <p:cNvGrpSpPr/>
          <p:nvPr userDrawn="1"/>
        </p:nvGrpSpPr>
        <p:grpSpPr>
          <a:xfrm rot="20632315">
            <a:off x="254584" y="176677"/>
            <a:ext cx="599401" cy="1054299"/>
            <a:chOff x="3087349" y="2393332"/>
            <a:chExt cx="759141" cy="1335268"/>
          </a:xfrm>
        </p:grpSpPr>
        <p:sp>
          <p:nvSpPr>
            <p:cNvPr id="9" name="椭圆 8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3604478">
            <a:off x="3791653" y="312764"/>
            <a:ext cx="599401" cy="1054299"/>
            <a:chOff x="3087349" y="2393332"/>
            <a:chExt cx="759141" cy="1335268"/>
          </a:xfrm>
        </p:grpSpPr>
        <p:sp>
          <p:nvSpPr>
            <p:cNvPr id="14" name="椭圆 13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69918" y="260400"/>
            <a:ext cx="3321436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grpSp>
        <p:nvGrpSpPr>
          <p:cNvPr id="8" name="组 7"/>
          <p:cNvGrpSpPr/>
          <p:nvPr userDrawn="1"/>
        </p:nvGrpSpPr>
        <p:grpSpPr>
          <a:xfrm rot="20632315">
            <a:off x="254584" y="176677"/>
            <a:ext cx="599401" cy="1054299"/>
            <a:chOff x="3087349" y="2393332"/>
            <a:chExt cx="759141" cy="1335268"/>
          </a:xfrm>
        </p:grpSpPr>
        <p:sp>
          <p:nvSpPr>
            <p:cNvPr id="9" name="椭圆 8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3604478">
            <a:off x="3791653" y="312764"/>
            <a:ext cx="599401" cy="1054299"/>
            <a:chOff x="3087349" y="2393332"/>
            <a:chExt cx="759141" cy="1335268"/>
          </a:xfrm>
        </p:grpSpPr>
        <p:sp>
          <p:nvSpPr>
            <p:cNvPr id="14" name="椭圆 13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818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49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422305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892" y="3218163"/>
            <a:ext cx="4112216" cy="30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6" r:id="rId3"/>
    <p:sldLayoutId id="2147483657" r:id="rId4"/>
    <p:sldLayoutId id="2147483655" r:id="rId5"/>
    <p:sldLayoutId id="2147483651" r:id="rId6"/>
    <p:sldLayoutId id="214748365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>
            <a:off x="3281083" y="1104757"/>
            <a:ext cx="5658522" cy="43295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文本框 115"/>
          <p:cNvSpPr txBox="1"/>
          <p:nvPr/>
        </p:nvSpPr>
        <p:spPr>
          <a:xfrm>
            <a:off x="3478508" y="4304741"/>
            <a:ext cx="523518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>
                <a:solidFill>
                  <a:schemeClr val="bg1"/>
                </a:solidFill>
              </a:rPr>
              <a:t>前端工具杂谈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048127" y="5876810"/>
            <a:ext cx="66556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Kain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492751" y="1526616"/>
            <a:ext cx="5235186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600" b="1" dirty="0" smtClean="0">
                <a:solidFill>
                  <a:schemeClr val="bg1"/>
                </a:solidFill>
              </a:rPr>
              <a:t>Node.js</a:t>
            </a:r>
            <a:r>
              <a:rPr kumimoji="1" lang="zh-CN" altLang="en-US" sz="6600" b="1" dirty="0" smtClean="0">
                <a:solidFill>
                  <a:schemeClr val="bg1"/>
                </a:solidFill>
              </a:rPr>
              <a:t>和</a:t>
            </a:r>
            <a:r>
              <a:rPr kumimoji="1" lang="en-US" altLang="zh-CN" sz="6600" b="1" dirty="0" err="1" smtClean="0">
                <a:solidFill>
                  <a:schemeClr val="bg1"/>
                </a:solidFill>
              </a:rPr>
              <a:t>Webpack</a:t>
            </a:r>
            <a:endParaRPr kumimoji="1" lang="zh-CN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1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43488" y="1545402"/>
            <a:ext cx="682034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/ yarn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36662" y="2528047"/>
            <a:ext cx="5834001" cy="175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包管理工具</a:t>
            </a:r>
            <a:endParaRPr lang="en-US" altLang="zh-CN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开发工具管理工具</a:t>
            </a:r>
            <a:endParaRPr lang="en-US" altLang="zh-CN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开发流程管理工具</a:t>
            </a:r>
            <a:endParaRPr lang="en-US" altLang="zh-CN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25976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43488" y="1541703"/>
            <a:ext cx="682034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58929" y="2495774"/>
            <a:ext cx="7189465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1800" dirty="0" err="1"/>
              <a:t>config</a:t>
            </a:r>
            <a:r>
              <a:rPr lang="en-US" altLang="zh-CN" sz="1800" dirty="0"/>
              <a:t> set registry http://registry.npm.taobao.org</a:t>
            </a:r>
            <a:r>
              <a:rPr lang="en-US" altLang="zh-CN" sz="1800" dirty="0" smtClean="0"/>
              <a:t>/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1800" dirty="0" err="1" smtClean="0"/>
              <a:t>npm</a:t>
            </a:r>
            <a:r>
              <a:rPr lang="en-US" altLang="zh-CN" sz="1800" dirty="0" smtClean="0"/>
              <a:t> </a:t>
            </a:r>
            <a:r>
              <a:rPr lang="en-US" altLang="zh-CN" sz="1800" dirty="0" smtClean="0"/>
              <a:t>install -g xxx</a:t>
            </a:r>
          </a:p>
          <a:p>
            <a:pPr algn="l"/>
            <a:endParaRPr lang="en-US" altLang="zh-CN" sz="1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1800" dirty="0" err="1" smtClean="0"/>
              <a:t>npm</a:t>
            </a:r>
            <a:r>
              <a:rPr lang="en-US" altLang="zh-CN" sz="1800" dirty="0" smtClean="0"/>
              <a:t> install xxx --save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1800" dirty="0" err="1" smtClean="0"/>
              <a:t>npm</a:t>
            </a:r>
            <a:r>
              <a:rPr lang="en-US" altLang="zh-CN" sz="1800" dirty="0" smtClean="0"/>
              <a:t> install xxx --save-</a:t>
            </a:r>
            <a:r>
              <a:rPr lang="en-US" altLang="zh-CN" sz="1800" dirty="0" err="1" smtClean="0"/>
              <a:t>dev</a:t>
            </a:r>
            <a:endParaRPr lang="en-US" altLang="zh-CN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02614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27642" y="1007895"/>
            <a:ext cx="682034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配置例子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529" y="1663633"/>
            <a:ext cx="46005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7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7774" y="861746"/>
            <a:ext cx="682034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36662" y="2528047"/>
            <a:ext cx="5834001" cy="3693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800" dirty="0" smtClean="0"/>
              <a:t>e1.  </a:t>
            </a:r>
            <a:r>
              <a:rPr lang="en-US" altLang="zh-CN" sz="1800" dirty="0" err="1" smtClean="0"/>
              <a:t>npm</a:t>
            </a:r>
            <a:endParaRPr lang="en-US" altLang="zh-CN" sz="1800" dirty="0" smtClean="0"/>
          </a:p>
          <a:p>
            <a:pPr algn="l"/>
            <a:endParaRPr lang="en-US" altLang="zh-CN" sz="1800" dirty="0" smtClean="0"/>
          </a:p>
          <a:p>
            <a:pPr algn="l"/>
            <a:r>
              <a:rPr lang="en-US" altLang="zh-CN" sz="1800" dirty="0" smtClean="0"/>
              <a:t>e2.  </a:t>
            </a:r>
            <a:r>
              <a:rPr lang="zh-CN" altLang="en-US" sz="1800" dirty="0" smtClean="0"/>
              <a:t>引入 </a:t>
            </a:r>
            <a:r>
              <a:rPr lang="en-US" altLang="zh-CN" sz="1800" dirty="0" err="1" smtClean="0"/>
              <a:t>webpack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 smtClean="0"/>
              <a:t>e3.  </a:t>
            </a:r>
            <a:r>
              <a:rPr lang="en-US" altLang="zh-CN" sz="1800" dirty="0" err="1" smtClean="0"/>
              <a:t>js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模块化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 smtClean="0"/>
              <a:t>e4.  </a:t>
            </a:r>
            <a:r>
              <a:rPr lang="en-US" altLang="zh-CN" sz="1800" dirty="0" err="1" smtClean="0"/>
              <a:t>webpack</a:t>
            </a:r>
            <a:r>
              <a:rPr lang="zh-CN" altLang="en-US" sz="1800" dirty="0" smtClean="0"/>
              <a:t>插件例子：</a:t>
            </a:r>
            <a:r>
              <a:rPr lang="en-US" altLang="zh-CN" sz="1800" dirty="0" err="1" smtClean="0"/>
              <a:t>HtmlWebPackPlugin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 smtClean="0"/>
              <a:t>e5.  </a:t>
            </a:r>
            <a:r>
              <a:rPr lang="zh-CN" altLang="en-US" sz="1800" dirty="0" smtClean="0"/>
              <a:t>开发服务器：</a:t>
            </a:r>
            <a:r>
              <a:rPr lang="en-US" altLang="zh-CN" sz="1800" dirty="0" err="1" smtClean="0"/>
              <a:t>devServer</a:t>
            </a:r>
            <a:r>
              <a:rPr lang="en-US" altLang="zh-CN" sz="1800" dirty="0" smtClean="0"/>
              <a:t> </a:t>
            </a:r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 smtClean="0"/>
              <a:t>e6.  </a:t>
            </a:r>
            <a:r>
              <a:rPr lang="en-US" altLang="zh-CN" sz="1800" dirty="0" err="1" smtClean="0"/>
              <a:t>webpack</a:t>
            </a:r>
            <a:r>
              <a:rPr lang="en-US" altLang="zh-CN" sz="1800" dirty="0" smtClean="0"/>
              <a:t> loader</a:t>
            </a:r>
            <a:r>
              <a:rPr lang="zh-CN" altLang="en-US" sz="1800" dirty="0" smtClean="0"/>
              <a:t>例子：</a:t>
            </a:r>
            <a:r>
              <a:rPr lang="en-US" altLang="zh-CN" sz="1800" dirty="0" smtClean="0"/>
              <a:t>style-loader</a:t>
            </a:r>
            <a:r>
              <a:rPr lang="zh-CN" altLang="en-US" sz="1800" dirty="0" smtClean="0"/>
              <a:t>，</a:t>
            </a:r>
            <a:r>
              <a:rPr lang="en-US" altLang="zh-CN" sz="1800" dirty="0" err="1" smtClean="0"/>
              <a:t>css</a:t>
            </a:r>
            <a:r>
              <a:rPr lang="en-US" altLang="zh-CN" sz="1800" dirty="0" smtClean="0"/>
              <a:t>-loader</a:t>
            </a:r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 smtClean="0"/>
              <a:t>e7.  </a:t>
            </a:r>
            <a:r>
              <a:rPr lang="en-US" altLang="zh-CN" sz="1800" dirty="0" err="1" smtClean="0"/>
              <a:t>webpack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结合 </a:t>
            </a:r>
            <a:r>
              <a:rPr lang="en-US" altLang="zh-CN" sz="1800" dirty="0" err="1" smtClean="0"/>
              <a:t>eslint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7309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25350" y="1222079"/>
            <a:ext cx="682034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其他有用的工具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36662" y="2528047"/>
            <a:ext cx="5834001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babel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1800" dirty="0" err="1" smtClean="0"/>
              <a:t>eslint</a:t>
            </a:r>
            <a:endParaRPr lang="en-US" altLang="zh-CN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8993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03351" y="1735554"/>
            <a:ext cx="682034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为什么我们都需要一点前端知识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68182" y="3044414"/>
            <a:ext cx="4500053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前后端开发紧密相关</a:t>
            </a:r>
            <a:endParaRPr lang="en-US" altLang="zh-CN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前端的思维对后端开发也会有启发</a:t>
            </a:r>
          </a:p>
        </p:txBody>
      </p:sp>
    </p:spTree>
    <p:extLst>
      <p:ext uri="{BB962C8B-B14F-4D97-AF65-F5344CB8AC3E}">
        <p14:creationId xmlns:p14="http://schemas.microsoft.com/office/powerpoint/2010/main" val="326618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09713" y="1932763"/>
            <a:ext cx="682034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前端需要学什么？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49095" y="3173506"/>
            <a:ext cx="2698175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1800" dirty="0"/>
              <a:t>开发、运行</a:t>
            </a:r>
            <a:r>
              <a:rPr lang="zh-CN" altLang="en-US" sz="1800" dirty="0" smtClean="0"/>
              <a:t>环境</a:t>
            </a:r>
            <a:endParaRPr lang="en-US" altLang="zh-CN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编码</a:t>
            </a:r>
            <a:endParaRPr lang="en-US" altLang="zh-CN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框架</a:t>
            </a:r>
            <a:endParaRPr lang="en-US" altLang="zh-CN" sz="1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1800" dirty="0"/>
              <a:t>理论</a:t>
            </a:r>
          </a:p>
        </p:txBody>
      </p:sp>
    </p:spTree>
    <p:extLst>
      <p:ext uri="{BB962C8B-B14F-4D97-AF65-F5344CB8AC3E}">
        <p14:creationId xmlns:p14="http://schemas.microsoft.com/office/powerpoint/2010/main" val="96593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09713" y="1671153"/>
            <a:ext cx="682034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前端的演变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70799" y="2936838"/>
            <a:ext cx="2698175" cy="2031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简单的页面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+ </a:t>
            </a:r>
            <a:r>
              <a:rPr lang="zh-CN" altLang="en-US" sz="1800" dirty="0" smtClean="0"/>
              <a:t>特效</a:t>
            </a:r>
            <a:endParaRPr lang="en-US" altLang="zh-CN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Ajax + </a:t>
            </a:r>
            <a:r>
              <a:rPr lang="zh-CN" altLang="en-US" sz="1800" dirty="0" smtClean="0"/>
              <a:t>后端</a:t>
            </a:r>
            <a:r>
              <a:rPr lang="en-US" altLang="zh-CN" sz="1800" dirty="0" smtClean="0"/>
              <a:t>MVC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SPA, </a:t>
            </a:r>
            <a:r>
              <a:rPr lang="zh-CN" altLang="en-US" sz="1800" dirty="0" smtClean="0"/>
              <a:t>各种</a:t>
            </a:r>
            <a:r>
              <a:rPr lang="en-US" altLang="zh-CN" sz="1800" dirty="0" err="1" smtClean="0"/>
              <a:t>mvvp</a:t>
            </a:r>
            <a:r>
              <a:rPr lang="zh-CN" altLang="en-US" sz="1800" dirty="0" smtClean="0"/>
              <a:t>框架</a:t>
            </a:r>
            <a:endParaRPr lang="en-US" altLang="zh-CN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21009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09712" y="1154786"/>
            <a:ext cx="682034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现有的代码组织方式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712" y="1936432"/>
            <a:ext cx="77057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6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09712" y="1154786"/>
            <a:ext cx="682034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现有的代码组织方式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9580" y="2162287"/>
            <a:ext cx="2698175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重复引用</a:t>
            </a:r>
            <a:endParaRPr lang="en-US" altLang="zh-CN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依赖不清晰</a:t>
            </a:r>
            <a:endParaRPr lang="en-US" altLang="zh-CN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版本不明确</a:t>
            </a:r>
            <a:endParaRPr lang="en-US" altLang="zh-CN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难以维护</a:t>
            </a:r>
            <a:endParaRPr lang="en-US" altLang="zh-CN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06399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3702" y="1122514"/>
            <a:ext cx="682034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理想状态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464" y="2191142"/>
            <a:ext cx="4314825" cy="238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27585" y="2915641"/>
            <a:ext cx="682034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其余工具帮我们搞定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031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43488" y="1358992"/>
            <a:ext cx="682034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36662" y="2291379"/>
            <a:ext cx="5834001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1800" dirty="0"/>
              <a:t>Node.js </a:t>
            </a:r>
            <a:r>
              <a:rPr lang="zh-CN" altLang="en-US" sz="1800" dirty="0"/>
              <a:t>是一个基于 </a:t>
            </a:r>
            <a:r>
              <a:rPr lang="en-US" altLang="zh-CN" sz="1800" dirty="0"/>
              <a:t>Chrome V8 </a:t>
            </a:r>
            <a:r>
              <a:rPr lang="zh-CN" altLang="en-US" sz="1800" dirty="0"/>
              <a:t>引擎的 </a:t>
            </a:r>
            <a:r>
              <a:rPr lang="en-US" altLang="zh-CN" sz="1800" dirty="0"/>
              <a:t>JavaScript </a:t>
            </a:r>
            <a:r>
              <a:rPr lang="zh-CN" altLang="en-US" sz="1800" dirty="0"/>
              <a:t>运行环境。 </a:t>
            </a:r>
            <a:br>
              <a:rPr lang="zh-CN" altLang="en-US" sz="1800" dirty="0"/>
            </a:br>
            <a:endParaRPr lang="en-US" altLang="zh-CN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Node.js </a:t>
            </a:r>
            <a:r>
              <a:rPr lang="zh-CN" altLang="en-US" sz="1800" dirty="0"/>
              <a:t>使用了一个事件驱动、非阻塞式 </a:t>
            </a:r>
            <a:r>
              <a:rPr lang="en-US" altLang="zh-CN" sz="1800" dirty="0"/>
              <a:t>I/O </a:t>
            </a:r>
            <a:r>
              <a:rPr lang="zh-CN" altLang="en-US" sz="1800" dirty="0"/>
              <a:t>的模型，使其轻量又高效。 </a:t>
            </a:r>
            <a:endParaRPr lang="en-US" altLang="zh-CN" sz="1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Node.js </a:t>
            </a:r>
            <a:r>
              <a:rPr lang="zh-CN" altLang="en-US" sz="1800" dirty="0"/>
              <a:t>的包管理器 </a:t>
            </a:r>
            <a:r>
              <a:rPr lang="en-US" altLang="zh-CN" sz="1800" dirty="0" err="1"/>
              <a:t>npm</a:t>
            </a:r>
            <a:r>
              <a:rPr lang="zh-CN" altLang="en-US" sz="1800" dirty="0"/>
              <a:t>，是全球最大的开源库生态系统。 </a:t>
            </a:r>
          </a:p>
        </p:txBody>
      </p:sp>
    </p:spTree>
    <p:extLst>
      <p:ext uri="{BB962C8B-B14F-4D97-AF65-F5344CB8AC3E}">
        <p14:creationId xmlns:p14="http://schemas.microsoft.com/office/powerpoint/2010/main" val="271947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43488" y="1531115"/>
            <a:ext cx="682034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Node.js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36662" y="2291379"/>
            <a:ext cx="583400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略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7460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33">
      <a:dk1>
        <a:srgbClr val="000000"/>
      </a:dk1>
      <a:lt1>
        <a:srgbClr val="FFFFFF"/>
      </a:lt1>
      <a:dk2>
        <a:srgbClr val="000000"/>
      </a:dk2>
      <a:lt2>
        <a:srgbClr val="FEFEFE"/>
      </a:lt2>
      <a:accent1>
        <a:srgbClr val="F17700"/>
      </a:accent1>
      <a:accent2>
        <a:srgbClr val="DC2144"/>
      </a:accent2>
      <a:accent3>
        <a:srgbClr val="71CAE0"/>
      </a:accent3>
      <a:accent4>
        <a:srgbClr val="112D43"/>
      </a:accent4>
      <a:accent5>
        <a:srgbClr val="050F25"/>
      </a:accent5>
      <a:accent6>
        <a:srgbClr val="162D4E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96391466" id="{FA2151AF-6FDB-4A2F-AA8B-2EFD4166DA22}" vid="{1EE28654-4123-48DA-B691-FCEE01DEF0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教育行业年终总结模板</Template>
  <TotalTime>973</TotalTime>
  <Words>171</Words>
  <Application>Microsoft Office PowerPoint</Application>
  <PresentationFormat>宽屏</PresentationFormat>
  <Paragraphs>69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微软雅黑</vt:lpstr>
      <vt:lpstr>Arial</vt:lpstr>
      <vt:lpstr>Century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广州市三地信息技术有限公司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程堃</dc:creator>
  <cp:lastModifiedBy>程堃</cp:lastModifiedBy>
  <cp:revision>38</cp:revision>
  <dcterms:created xsi:type="dcterms:W3CDTF">2017-12-07T02:04:00Z</dcterms:created>
  <dcterms:modified xsi:type="dcterms:W3CDTF">2017-12-08T07:09:53Z</dcterms:modified>
</cp:coreProperties>
</file>