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58" r:id="rId1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A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FBFA93-8F5C-565C-BE48-26FE8B023FF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nl-NL"/>
          </a:p>
        </p:txBody>
      </p:sp>
      <p:sp>
        <p:nvSpPr>
          <p:cNvPr id="3" name="Sous-titre 2">
            <a:extLst>
              <a:ext uri="{FF2B5EF4-FFF2-40B4-BE49-F238E27FC236}">
                <a16:creationId xmlns:a16="http://schemas.microsoft.com/office/drawing/2014/main" id="{1DC680D8-BAB4-28BC-2B1F-503B327C5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nl-NL"/>
          </a:p>
        </p:txBody>
      </p:sp>
      <p:sp>
        <p:nvSpPr>
          <p:cNvPr id="4" name="Espace réservé de la date 3">
            <a:extLst>
              <a:ext uri="{FF2B5EF4-FFF2-40B4-BE49-F238E27FC236}">
                <a16:creationId xmlns:a16="http://schemas.microsoft.com/office/drawing/2014/main" id="{08AD6024-2064-3D7D-0068-D6432DA0A989}"/>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5" name="Espace réservé du pied de page 4">
            <a:extLst>
              <a:ext uri="{FF2B5EF4-FFF2-40B4-BE49-F238E27FC236}">
                <a16:creationId xmlns:a16="http://schemas.microsoft.com/office/drawing/2014/main" id="{34699F5C-4C78-5C56-7E14-466FF433F90D}"/>
              </a:ext>
            </a:extLst>
          </p:cNvPr>
          <p:cNvSpPr>
            <a:spLocks noGrp="1"/>
          </p:cNvSpPr>
          <p:nvPr>
            <p:ph type="ftr" sz="quarter" idx="11"/>
          </p:nvPr>
        </p:nvSpPr>
        <p:spPr/>
        <p:txBody>
          <a:bodyPr/>
          <a:lstStyle/>
          <a:p>
            <a:endParaRPr lang="nl-NL"/>
          </a:p>
        </p:txBody>
      </p:sp>
      <p:sp>
        <p:nvSpPr>
          <p:cNvPr id="6" name="Espace réservé du numéro de diapositive 5">
            <a:extLst>
              <a:ext uri="{FF2B5EF4-FFF2-40B4-BE49-F238E27FC236}">
                <a16:creationId xmlns:a16="http://schemas.microsoft.com/office/drawing/2014/main" id="{3F845F6F-1CF4-C1E6-CF59-CFA1587E273F}"/>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88016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D8BEFA-6F13-1716-6708-5EC615E801A3}"/>
              </a:ext>
            </a:extLst>
          </p:cNvPr>
          <p:cNvSpPr>
            <a:spLocks noGrp="1"/>
          </p:cNvSpPr>
          <p:nvPr>
            <p:ph type="title"/>
          </p:nvPr>
        </p:nvSpPr>
        <p:spPr/>
        <p:txBody>
          <a:bodyPr/>
          <a:lstStyle/>
          <a:p>
            <a:r>
              <a:rPr lang="fr-FR"/>
              <a:t>Modifiez le style du titre</a:t>
            </a:r>
            <a:endParaRPr lang="nl-NL"/>
          </a:p>
        </p:txBody>
      </p:sp>
      <p:sp>
        <p:nvSpPr>
          <p:cNvPr id="3" name="Espace réservé du texte vertical 2">
            <a:extLst>
              <a:ext uri="{FF2B5EF4-FFF2-40B4-BE49-F238E27FC236}">
                <a16:creationId xmlns:a16="http://schemas.microsoft.com/office/drawing/2014/main" id="{79536E62-6005-6254-52DE-5D4A0EB0A8F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nl-NL"/>
          </a:p>
        </p:txBody>
      </p:sp>
      <p:sp>
        <p:nvSpPr>
          <p:cNvPr id="4" name="Espace réservé de la date 3">
            <a:extLst>
              <a:ext uri="{FF2B5EF4-FFF2-40B4-BE49-F238E27FC236}">
                <a16:creationId xmlns:a16="http://schemas.microsoft.com/office/drawing/2014/main" id="{0E4DD774-DEFB-F6C8-5DE1-401C0D9C6589}"/>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5" name="Espace réservé du pied de page 4">
            <a:extLst>
              <a:ext uri="{FF2B5EF4-FFF2-40B4-BE49-F238E27FC236}">
                <a16:creationId xmlns:a16="http://schemas.microsoft.com/office/drawing/2014/main" id="{45CAA624-6B75-FB85-127F-D97649617213}"/>
              </a:ext>
            </a:extLst>
          </p:cNvPr>
          <p:cNvSpPr>
            <a:spLocks noGrp="1"/>
          </p:cNvSpPr>
          <p:nvPr>
            <p:ph type="ftr" sz="quarter" idx="11"/>
          </p:nvPr>
        </p:nvSpPr>
        <p:spPr/>
        <p:txBody>
          <a:bodyPr/>
          <a:lstStyle/>
          <a:p>
            <a:endParaRPr lang="nl-NL"/>
          </a:p>
        </p:txBody>
      </p:sp>
      <p:sp>
        <p:nvSpPr>
          <p:cNvPr id="6" name="Espace réservé du numéro de diapositive 5">
            <a:extLst>
              <a:ext uri="{FF2B5EF4-FFF2-40B4-BE49-F238E27FC236}">
                <a16:creationId xmlns:a16="http://schemas.microsoft.com/office/drawing/2014/main" id="{7084B7E7-6587-33A0-A8A5-89AB94783F52}"/>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62650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9615833-4D48-0F0B-3B20-BC0879FCFD4B}"/>
              </a:ext>
            </a:extLst>
          </p:cNvPr>
          <p:cNvSpPr>
            <a:spLocks noGrp="1"/>
          </p:cNvSpPr>
          <p:nvPr>
            <p:ph type="title" orient="vert"/>
          </p:nvPr>
        </p:nvSpPr>
        <p:spPr>
          <a:xfrm>
            <a:off x="8724900" y="365125"/>
            <a:ext cx="2628900" cy="5811838"/>
          </a:xfrm>
        </p:spPr>
        <p:txBody>
          <a:bodyPr vert="eaVert"/>
          <a:lstStyle/>
          <a:p>
            <a:r>
              <a:rPr lang="fr-FR"/>
              <a:t>Modifiez le style du titre</a:t>
            </a:r>
            <a:endParaRPr lang="nl-NL"/>
          </a:p>
        </p:txBody>
      </p:sp>
      <p:sp>
        <p:nvSpPr>
          <p:cNvPr id="3" name="Espace réservé du texte vertical 2">
            <a:extLst>
              <a:ext uri="{FF2B5EF4-FFF2-40B4-BE49-F238E27FC236}">
                <a16:creationId xmlns:a16="http://schemas.microsoft.com/office/drawing/2014/main" id="{2C9A400D-DF54-8EC6-2ACE-F32DB05FA0E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nl-NL"/>
          </a:p>
        </p:txBody>
      </p:sp>
      <p:sp>
        <p:nvSpPr>
          <p:cNvPr id="4" name="Espace réservé de la date 3">
            <a:extLst>
              <a:ext uri="{FF2B5EF4-FFF2-40B4-BE49-F238E27FC236}">
                <a16:creationId xmlns:a16="http://schemas.microsoft.com/office/drawing/2014/main" id="{B601D697-87F1-934D-A448-78A0FDEF0D00}"/>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5" name="Espace réservé du pied de page 4">
            <a:extLst>
              <a:ext uri="{FF2B5EF4-FFF2-40B4-BE49-F238E27FC236}">
                <a16:creationId xmlns:a16="http://schemas.microsoft.com/office/drawing/2014/main" id="{12794BD0-C170-1CE8-43B1-4AB416E903F3}"/>
              </a:ext>
            </a:extLst>
          </p:cNvPr>
          <p:cNvSpPr>
            <a:spLocks noGrp="1"/>
          </p:cNvSpPr>
          <p:nvPr>
            <p:ph type="ftr" sz="quarter" idx="11"/>
          </p:nvPr>
        </p:nvSpPr>
        <p:spPr/>
        <p:txBody>
          <a:bodyPr/>
          <a:lstStyle/>
          <a:p>
            <a:endParaRPr lang="nl-NL"/>
          </a:p>
        </p:txBody>
      </p:sp>
      <p:sp>
        <p:nvSpPr>
          <p:cNvPr id="6" name="Espace réservé du numéro de diapositive 5">
            <a:extLst>
              <a:ext uri="{FF2B5EF4-FFF2-40B4-BE49-F238E27FC236}">
                <a16:creationId xmlns:a16="http://schemas.microsoft.com/office/drawing/2014/main" id="{BE867639-3514-810A-50FA-9BFEEB168821}"/>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4110553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2F35E6-23A1-4385-C894-FE0D1CA1CC88}"/>
              </a:ext>
            </a:extLst>
          </p:cNvPr>
          <p:cNvSpPr>
            <a:spLocks noGrp="1"/>
          </p:cNvSpPr>
          <p:nvPr>
            <p:ph type="title"/>
          </p:nvPr>
        </p:nvSpPr>
        <p:spPr/>
        <p:txBody>
          <a:bodyPr/>
          <a:lstStyle/>
          <a:p>
            <a:r>
              <a:rPr lang="fr-FR"/>
              <a:t>Modifiez le style du titre</a:t>
            </a:r>
            <a:endParaRPr lang="nl-NL"/>
          </a:p>
        </p:txBody>
      </p:sp>
      <p:sp>
        <p:nvSpPr>
          <p:cNvPr id="3" name="Espace réservé du contenu 2">
            <a:extLst>
              <a:ext uri="{FF2B5EF4-FFF2-40B4-BE49-F238E27FC236}">
                <a16:creationId xmlns:a16="http://schemas.microsoft.com/office/drawing/2014/main" id="{5BB5B256-C574-9148-D810-9A22F6F078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nl-NL"/>
          </a:p>
        </p:txBody>
      </p:sp>
      <p:sp>
        <p:nvSpPr>
          <p:cNvPr id="4" name="Espace réservé de la date 3">
            <a:extLst>
              <a:ext uri="{FF2B5EF4-FFF2-40B4-BE49-F238E27FC236}">
                <a16:creationId xmlns:a16="http://schemas.microsoft.com/office/drawing/2014/main" id="{610A5A2B-1AE1-92D2-5FB1-6E1A48952BF3}"/>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5" name="Espace réservé du pied de page 4">
            <a:extLst>
              <a:ext uri="{FF2B5EF4-FFF2-40B4-BE49-F238E27FC236}">
                <a16:creationId xmlns:a16="http://schemas.microsoft.com/office/drawing/2014/main" id="{DD764424-A6A7-5E15-F8FA-97C04A532E45}"/>
              </a:ext>
            </a:extLst>
          </p:cNvPr>
          <p:cNvSpPr>
            <a:spLocks noGrp="1"/>
          </p:cNvSpPr>
          <p:nvPr>
            <p:ph type="ftr" sz="quarter" idx="11"/>
          </p:nvPr>
        </p:nvSpPr>
        <p:spPr/>
        <p:txBody>
          <a:bodyPr/>
          <a:lstStyle/>
          <a:p>
            <a:endParaRPr lang="nl-NL"/>
          </a:p>
        </p:txBody>
      </p:sp>
      <p:sp>
        <p:nvSpPr>
          <p:cNvPr id="6" name="Espace réservé du numéro de diapositive 5">
            <a:extLst>
              <a:ext uri="{FF2B5EF4-FFF2-40B4-BE49-F238E27FC236}">
                <a16:creationId xmlns:a16="http://schemas.microsoft.com/office/drawing/2014/main" id="{B181C202-3313-786D-8A78-16CAAB6D9382}"/>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3894461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873D57-40FE-2313-CB33-85FED336D7D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nl-NL"/>
          </a:p>
        </p:txBody>
      </p:sp>
      <p:sp>
        <p:nvSpPr>
          <p:cNvPr id="3" name="Espace réservé du texte 2">
            <a:extLst>
              <a:ext uri="{FF2B5EF4-FFF2-40B4-BE49-F238E27FC236}">
                <a16:creationId xmlns:a16="http://schemas.microsoft.com/office/drawing/2014/main" id="{C2586ECC-1F8F-6701-D938-8BAFDBAE9E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5CB7604-383B-925F-D555-7C67E900A4B2}"/>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5" name="Espace réservé du pied de page 4">
            <a:extLst>
              <a:ext uri="{FF2B5EF4-FFF2-40B4-BE49-F238E27FC236}">
                <a16:creationId xmlns:a16="http://schemas.microsoft.com/office/drawing/2014/main" id="{616BA2D5-DF93-FFBA-B7B7-8205851AF0FB}"/>
              </a:ext>
            </a:extLst>
          </p:cNvPr>
          <p:cNvSpPr>
            <a:spLocks noGrp="1"/>
          </p:cNvSpPr>
          <p:nvPr>
            <p:ph type="ftr" sz="quarter" idx="11"/>
          </p:nvPr>
        </p:nvSpPr>
        <p:spPr/>
        <p:txBody>
          <a:bodyPr/>
          <a:lstStyle/>
          <a:p>
            <a:endParaRPr lang="nl-NL"/>
          </a:p>
        </p:txBody>
      </p:sp>
      <p:sp>
        <p:nvSpPr>
          <p:cNvPr id="6" name="Espace réservé du numéro de diapositive 5">
            <a:extLst>
              <a:ext uri="{FF2B5EF4-FFF2-40B4-BE49-F238E27FC236}">
                <a16:creationId xmlns:a16="http://schemas.microsoft.com/office/drawing/2014/main" id="{87E8366A-07A1-8664-AA21-A8C06659FF37}"/>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193657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AFB890-C54C-746C-CA93-95783767BCBD}"/>
              </a:ext>
            </a:extLst>
          </p:cNvPr>
          <p:cNvSpPr>
            <a:spLocks noGrp="1"/>
          </p:cNvSpPr>
          <p:nvPr>
            <p:ph type="title"/>
          </p:nvPr>
        </p:nvSpPr>
        <p:spPr/>
        <p:txBody>
          <a:bodyPr/>
          <a:lstStyle/>
          <a:p>
            <a:r>
              <a:rPr lang="fr-FR"/>
              <a:t>Modifiez le style du titre</a:t>
            </a:r>
            <a:endParaRPr lang="nl-NL"/>
          </a:p>
        </p:txBody>
      </p:sp>
      <p:sp>
        <p:nvSpPr>
          <p:cNvPr id="3" name="Espace réservé du contenu 2">
            <a:extLst>
              <a:ext uri="{FF2B5EF4-FFF2-40B4-BE49-F238E27FC236}">
                <a16:creationId xmlns:a16="http://schemas.microsoft.com/office/drawing/2014/main" id="{FD219EB5-7DF2-7C15-8D65-7E0DEB0578E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nl-NL"/>
          </a:p>
        </p:txBody>
      </p:sp>
      <p:sp>
        <p:nvSpPr>
          <p:cNvPr id="4" name="Espace réservé du contenu 3">
            <a:extLst>
              <a:ext uri="{FF2B5EF4-FFF2-40B4-BE49-F238E27FC236}">
                <a16:creationId xmlns:a16="http://schemas.microsoft.com/office/drawing/2014/main" id="{07D277B2-F83E-6F24-980A-82B274CF8E7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nl-NL"/>
          </a:p>
        </p:txBody>
      </p:sp>
      <p:sp>
        <p:nvSpPr>
          <p:cNvPr id="5" name="Espace réservé de la date 4">
            <a:extLst>
              <a:ext uri="{FF2B5EF4-FFF2-40B4-BE49-F238E27FC236}">
                <a16:creationId xmlns:a16="http://schemas.microsoft.com/office/drawing/2014/main" id="{D5C8498C-E4C4-A556-03EB-915FF04F49CF}"/>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6" name="Espace réservé du pied de page 5">
            <a:extLst>
              <a:ext uri="{FF2B5EF4-FFF2-40B4-BE49-F238E27FC236}">
                <a16:creationId xmlns:a16="http://schemas.microsoft.com/office/drawing/2014/main" id="{F1656D3E-4FEA-0143-0177-67AE06BC45B8}"/>
              </a:ext>
            </a:extLst>
          </p:cNvPr>
          <p:cNvSpPr>
            <a:spLocks noGrp="1"/>
          </p:cNvSpPr>
          <p:nvPr>
            <p:ph type="ftr" sz="quarter" idx="11"/>
          </p:nvPr>
        </p:nvSpPr>
        <p:spPr/>
        <p:txBody>
          <a:bodyPr/>
          <a:lstStyle/>
          <a:p>
            <a:endParaRPr lang="nl-NL"/>
          </a:p>
        </p:txBody>
      </p:sp>
      <p:sp>
        <p:nvSpPr>
          <p:cNvPr id="7" name="Espace réservé du numéro de diapositive 6">
            <a:extLst>
              <a:ext uri="{FF2B5EF4-FFF2-40B4-BE49-F238E27FC236}">
                <a16:creationId xmlns:a16="http://schemas.microsoft.com/office/drawing/2014/main" id="{5A8697F2-7510-155B-0C88-5A30460C5181}"/>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77615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709F1A-6314-E1DD-69CA-EA8EFD72F131}"/>
              </a:ext>
            </a:extLst>
          </p:cNvPr>
          <p:cNvSpPr>
            <a:spLocks noGrp="1"/>
          </p:cNvSpPr>
          <p:nvPr>
            <p:ph type="title"/>
          </p:nvPr>
        </p:nvSpPr>
        <p:spPr>
          <a:xfrm>
            <a:off x="839788" y="365125"/>
            <a:ext cx="10515600" cy="1325563"/>
          </a:xfrm>
        </p:spPr>
        <p:txBody>
          <a:bodyPr/>
          <a:lstStyle/>
          <a:p>
            <a:r>
              <a:rPr lang="fr-FR"/>
              <a:t>Modifiez le style du titre</a:t>
            </a:r>
            <a:endParaRPr lang="nl-NL"/>
          </a:p>
        </p:txBody>
      </p:sp>
      <p:sp>
        <p:nvSpPr>
          <p:cNvPr id="3" name="Espace réservé du texte 2">
            <a:extLst>
              <a:ext uri="{FF2B5EF4-FFF2-40B4-BE49-F238E27FC236}">
                <a16:creationId xmlns:a16="http://schemas.microsoft.com/office/drawing/2014/main" id="{6D91A67D-36B2-FEA7-59D7-A0A3BEC3E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60177D5-B827-42E1-9499-DF519AF8461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nl-NL"/>
          </a:p>
        </p:txBody>
      </p:sp>
      <p:sp>
        <p:nvSpPr>
          <p:cNvPr id="5" name="Espace réservé du texte 4">
            <a:extLst>
              <a:ext uri="{FF2B5EF4-FFF2-40B4-BE49-F238E27FC236}">
                <a16:creationId xmlns:a16="http://schemas.microsoft.com/office/drawing/2014/main" id="{3891F5A7-E842-E18D-3E44-8A12AD6D3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1585A1B-2825-E50D-8A84-54B05F93A38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nl-NL"/>
          </a:p>
        </p:txBody>
      </p:sp>
      <p:sp>
        <p:nvSpPr>
          <p:cNvPr id="7" name="Espace réservé de la date 6">
            <a:extLst>
              <a:ext uri="{FF2B5EF4-FFF2-40B4-BE49-F238E27FC236}">
                <a16:creationId xmlns:a16="http://schemas.microsoft.com/office/drawing/2014/main" id="{14D921D3-49EE-C5E4-178E-A63A66614A6A}"/>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8" name="Espace réservé du pied de page 7">
            <a:extLst>
              <a:ext uri="{FF2B5EF4-FFF2-40B4-BE49-F238E27FC236}">
                <a16:creationId xmlns:a16="http://schemas.microsoft.com/office/drawing/2014/main" id="{11300C70-D7D9-61EA-B2BA-BE0049DE3841}"/>
              </a:ext>
            </a:extLst>
          </p:cNvPr>
          <p:cNvSpPr>
            <a:spLocks noGrp="1"/>
          </p:cNvSpPr>
          <p:nvPr>
            <p:ph type="ftr" sz="quarter" idx="11"/>
          </p:nvPr>
        </p:nvSpPr>
        <p:spPr/>
        <p:txBody>
          <a:bodyPr/>
          <a:lstStyle/>
          <a:p>
            <a:endParaRPr lang="nl-NL"/>
          </a:p>
        </p:txBody>
      </p:sp>
      <p:sp>
        <p:nvSpPr>
          <p:cNvPr id="9" name="Espace réservé du numéro de diapositive 8">
            <a:extLst>
              <a:ext uri="{FF2B5EF4-FFF2-40B4-BE49-F238E27FC236}">
                <a16:creationId xmlns:a16="http://schemas.microsoft.com/office/drawing/2014/main" id="{E041950A-A70A-968F-6E5F-F8996823CC56}"/>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3448811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8B7775-7BBE-AD24-18B1-DA272D86F9C0}"/>
              </a:ext>
            </a:extLst>
          </p:cNvPr>
          <p:cNvSpPr>
            <a:spLocks noGrp="1"/>
          </p:cNvSpPr>
          <p:nvPr>
            <p:ph type="title"/>
          </p:nvPr>
        </p:nvSpPr>
        <p:spPr/>
        <p:txBody>
          <a:bodyPr/>
          <a:lstStyle/>
          <a:p>
            <a:r>
              <a:rPr lang="fr-FR"/>
              <a:t>Modifiez le style du titre</a:t>
            </a:r>
            <a:endParaRPr lang="nl-NL"/>
          </a:p>
        </p:txBody>
      </p:sp>
      <p:sp>
        <p:nvSpPr>
          <p:cNvPr id="3" name="Espace réservé de la date 2">
            <a:extLst>
              <a:ext uri="{FF2B5EF4-FFF2-40B4-BE49-F238E27FC236}">
                <a16:creationId xmlns:a16="http://schemas.microsoft.com/office/drawing/2014/main" id="{FC75EAE8-6873-C6AC-890F-7144E72B6688}"/>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4" name="Espace réservé du pied de page 3">
            <a:extLst>
              <a:ext uri="{FF2B5EF4-FFF2-40B4-BE49-F238E27FC236}">
                <a16:creationId xmlns:a16="http://schemas.microsoft.com/office/drawing/2014/main" id="{51D8EF55-409D-2976-0A45-D9DEA081C61F}"/>
              </a:ext>
            </a:extLst>
          </p:cNvPr>
          <p:cNvSpPr>
            <a:spLocks noGrp="1"/>
          </p:cNvSpPr>
          <p:nvPr>
            <p:ph type="ftr" sz="quarter" idx="11"/>
          </p:nvPr>
        </p:nvSpPr>
        <p:spPr/>
        <p:txBody>
          <a:bodyPr/>
          <a:lstStyle/>
          <a:p>
            <a:endParaRPr lang="nl-NL"/>
          </a:p>
        </p:txBody>
      </p:sp>
      <p:sp>
        <p:nvSpPr>
          <p:cNvPr id="5" name="Espace réservé du numéro de diapositive 4">
            <a:extLst>
              <a:ext uri="{FF2B5EF4-FFF2-40B4-BE49-F238E27FC236}">
                <a16:creationId xmlns:a16="http://schemas.microsoft.com/office/drawing/2014/main" id="{04C643A1-B1D3-F935-3A4B-AEE112BB28BE}"/>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314591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3D39F68-DD00-5F19-1BD9-768B878E11BC}"/>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3" name="Espace réservé du pied de page 2">
            <a:extLst>
              <a:ext uri="{FF2B5EF4-FFF2-40B4-BE49-F238E27FC236}">
                <a16:creationId xmlns:a16="http://schemas.microsoft.com/office/drawing/2014/main" id="{8AD5A304-7F95-1979-BABA-6FD0487DC6FA}"/>
              </a:ext>
            </a:extLst>
          </p:cNvPr>
          <p:cNvSpPr>
            <a:spLocks noGrp="1"/>
          </p:cNvSpPr>
          <p:nvPr>
            <p:ph type="ftr" sz="quarter" idx="11"/>
          </p:nvPr>
        </p:nvSpPr>
        <p:spPr/>
        <p:txBody>
          <a:bodyPr/>
          <a:lstStyle/>
          <a:p>
            <a:endParaRPr lang="nl-NL"/>
          </a:p>
        </p:txBody>
      </p:sp>
      <p:sp>
        <p:nvSpPr>
          <p:cNvPr id="4" name="Espace réservé du numéro de diapositive 3">
            <a:extLst>
              <a:ext uri="{FF2B5EF4-FFF2-40B4-BE49-F238E27FC236}">
                <a16:creationId xmlns:a16="http://schemas.microsoft.com/office/drawing/2014/main" id="{C6458388-9B56-0926-700A-CB293D9482D1}"/>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3551022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A5A44F-7BD0-9691-B499-5DC358FA3E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nl-NL"/>
          </a:p>
        </p:txBody>
      </p:sp>
      <p:sp>
        <p:nvSpPr>
          <p:cNvPr id="3" name="Espace réservé du contenu 2">
            <a:extLst>
              <a:ext uri="{FF2B5EF4-FFF2-40B4-BE49-F238E27FC236}">
                <a16:creationId xmlns:a16="http://schemas.microsoft.com/office/drawing/2014/main" id="{AD14A847-E1D5-A6B6-245F-51BE84FB9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nl-NL"/>
          </a:p>
        </p:txBody>
      </p:sp>
      <p:sp>
        <p:nvSpPr>
          <p:cNvPr id="4" name="Espace réservé du texte 3">
            <a:extLst>
              <a:ext uri="{FF2B5EF4-FFF2-40B4-BE49-F238E27FC236}">
                <a16:creationId xmlns:a16="http://schemas.microsoft.com/office/drawing/2014/main" id="{B83F70EB-F546-B7CE-D108-5C494938E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AE9B86-A6A3-22E8-B7FD-0C6AE12B4194}"/>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6" name="Espace réservé du pied de page 5">
            <a:extLst>
              <a:ext uri="{FF2B5EF4-FFF2-40B4-BE49-F238E27FC236}">
                <a16:creationId xmlns:a16="http://schemas.microsoft.com/office/drawing/2014/main" id="{506D4DDA-35A5-805C-EFAC-CDE3D592B859}"/>
              </a:ext>
            </a:extLst>
          </p:cNvPr>
          <p:cNvSpPr>
            <a:spLocks noGrp="1"/>
          </p:cNvSpPr>
          <p:nvPr>
            <p:ph type="ftr" sz="quarter" idx="11"/>
          </p:nvPr>
        </p:nvSpPr>
        <p:spPr/>
        <p:txBody>
          <a:bodyPr/>
          <a:lstStyle/>
          <a:p>
            <a:endParaRPr lang="nl-NL"/>
          </a:p>
        </p:txBody>
      </p:sp>
      <p:sp>
        <p:nvSpPr>
          <p:cNvPr id="7" name="Espace réservé du numéro de diapositive 6">
            <a:extLst>
              <a:ext uri="{FF2B5EF4-FFF2-40B4-BE49-F238E27FC236}">
                <a16:creationId xmlns:a16="http://schemas.microsoft.com/office/drawing/2014/main" id="{F1342493-84C1-1D41-D934-66467A05B15F}"/>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3620503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5064A5-9BB3-95CA-D8FB-2878698C065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nl-NL"/>
          </a:p>
        </p:txBody>
      </p:sp>
      <p:sp>
        <p:nvSpPr>
          <p:cNvPr id="3" name="Espace réservé pour une image  2">
            <a:extLst>
              <a:ext uri="{FF2B5EF4-FFF2-40B4-BE49-F238E27FC236}">
                <a16:creationId xmlns:a16="http://schemas.microsoft.com/office/drawing/2014/main" id="{51A1DDCD-2526-1807-5E2C-B51C2AAD1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Espace réservé du texte 3">
            <a:extLst>
              <a:ext uri="{FF2B5EF4-FFF2-40B4-BE49-F238E27FC236}">
                <a16:creationId xmlns:a16="http://schemas.microsoft.com/office/drawing/2014/main" id="{AD536FDF-F63D-7639-8558-5A73B40CA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5E49DF4-3A2D-C6C8-D86A-FB0500A737FF}"/>
              </a:ext>
            </a:extLst>
          </p:cNvPr>
          <p:cNvSpPr>
            <a:spLocks noGrp="1"/>
          </p:cNvSpPr>
          <p:nvPr>
            <p:ph type="dt" sz="half" idx="10"/>
          </p:nvPr>
        </p:nvSpPr>
        <p:spPr/>
        <p:txBody>
          <a:bodyPr/>
          <a:lstStyle/>
          <a:p>
            <a:fld id="{22ABE5FE-0277-45D9-B98A-6E53615C6483}" type="datetimeFigureOut">
              <a:rPr lang="nl-NL" smtClean="0"/>
              <a:t>30-12-2024</a:t>
            </a:fld>
            <a:endParaRPr lang="nl-NL"/>
          </a:p>
        </p:txBody>
      </p:sp>
      <p:sp>
        <p:nvSpPr>
          <p:cNvPr id="6" name="Espace réservé du pied de page 5">
            <a:extLst>
              <a:ext uri="{FF2B5EF4-FFF2-40B4-BE49-F238E27FC236}">
                <a16:creationId xmlns:a16="http://schemas.microsoft.com/office/drawing/2014/main" id="{0ED5894D-4D57-9D94-8F2F-CEF3E5A56093}"/>
              </a:ext>
            </a:extLst>
          </p:cNvPr>
          <p:cNvSpPr>
            <a:spLocks noGrp="1"/>
          </p:cNvSpPr>
          <p:nvPr>
            <p:ph type="ftr" sz="quarter" idx="11"/>
          </p:nvPr>
        </p:nvSpPr>
        <p:spPr/>
        <p:txBody>
          <a:bodyPr/>
          <a:lstStyle/>
          <a:p>
            <a:endParaRPr lang="nl-NL"/>
          </a:p>
        </p:txBody>
      </p:sp>
      <p:sp>
        <p:nvSpPr>
          <p:cNvPr id="7" name="Espace réservé du numéro de diapositive 6">
            <a:extLst>
              <a:ext uri="{FF2B5EF4-FFF2-40B4-BE49-F238E27FC236}">
                <a16:creationId xmlns:a16="http://schemas.microsoft.com/office/drawing/2014/main" id="{3287FEF3-53ED-5C1F-BD50-DFBD201F2E26}"/>
              </a:ext>
            </a:extLst>
          </p:cNvPr>
          <p:cNvSpPr>
            <a:spLocks noGrp="1"/>
          </p:cNvSpPr>
          <p:nvPr>
            <p:ph type="sldNum" sz="quarter" idx="12"/>
          </p:nvPr>
        </p:nvSpPr>
        <p:spPr/>
        <p:txBody>
          <a:bodyPr/>
          <a:lstStyle/>
          <a:p>
            <a:fld id="{BB766042-E7ED-4FC3-91C1-1F2E98A5CD1E}" type="slidenum">
              <a:rPr lang="nl-NL" smtClean="0"/>
              <a:t>‹N°›</a:t>
            </a:fld>
            <a:endParaRPr lang="nl-NL"/>
          </a:p>
        </p:txBody>
      </p:sp>
    </p:spTree>
    <p:extLst>
      <p:ext uri="{BB962C8B-B14F-4D97-AF65-F5344CB8AC3E}">
        <p14:creationId xmlns:p14="http://schemas.microsoft.com/office/powerpoint/2010/main" val="83140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6729E09-2FA2-C6F4-252E-8D0223F35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nl-NL"/>
          </a:p>
        </p:txBody>
      </p:sp>
      <p:sp>
        <p:nvSpPr>
          <p:cNvPr id="3" name="Espace réservé du texte 2">
            <a:extLst>
              <a:ext uri="{FF2B5EF4-FFF2-40B4-BE49-F238E27FC236}">
                <a16:creationId xmlns:a16="http://schemas.microsoft.com/office/drawing/2014/main" id="{FCDBEA2F-DFE2-0DD8-F302-F2558A7752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nl-NL"/>
          </a:p>
        </p:txBody>
      </p:sp>
      <p:sp>
        <p:nvSpPr>
          <p:cNvPr id="4" name="Espace réservé de la date 3">
            <a:extLst>
              <a:ext uri="{FF2B5EF4-FFF2-40B4-BE49-F238E27FC236}">
                <a16:creationId xmlns:a16="http://schemas.microsoft.com/office/drawing/2014/main" id="{4E4B9821-63BA-A190-0FE3-2718119F1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ABE5FE-0277-45D9-B98A-6E53615C6483}" type="datetimeFigureOut">
              <a:rPr lang="nl-NL" smtClean="0"/>
              <a:t>30-12-2024</a:t>
            </a:fld>
            <a:endParaRPr lang="nl-NL"/>
          </a:p>
        </p:txBody>
      </p:sp>
      <p:sp>
        <p:nvSpPr>
          <p:cNvPr id="5" name="Espace réservé du pied de page 4">
            <a:extLst>
              <a:ext uri="{FF2B5EF4-FFF2-40B4-BE49-F238E27FC236}">
                <a16:creationId xmlns:a16="http://schemas.microsoft.com/office/drawing/2014/main" id="{239B5AD9-218C-1456-A677-E9B80A60C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Espace réservé du numéro de diapositive 5">
            <a:extLst>
              <a:ext uri="{FF2B5EF4-FFF2-40B4-BE49-F238E27FC236}">
                <a16:creationId xmlns:a16="http://schemas.microsoft.com/office/drawing/2014/main" id="{E26E76DD-6CE0-9D22-1921-1101D2EC0F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766042-E7ED-4FC3-91C1-1F2E98A5CD1E}" type="slidenum">
              <a:rPr lang="nl-NL" smtClean="0"/>
              <a:t>‹N°›</a:t>
            </a:fld>
            <a:endParaRPr lang="nl-NL"/>
          </a:p>
        </p:txBody>
      </p:sp>
    </p:spTree>
    <p:extLst>
      <p:ext uri="{BB962C8B-B14F-4D97-AF65-F5344CB8AC3E}">
        <p14:creationId xmlns:p14="http://schemas.microsoft.com/office/powerpoint/2010/main" val="2881055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F5A5085-6FA2-9DC2-86BF-B031D279B86E}"/>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5B26FF6-F417-50F1-B86D-47EC04AF2C16}"/>
              </a:ext>
            </a:extLst>
          </p:cNvPr>
          <p:cNvSpPr/>
          <p:nvPr/>
        </p:nvSpPr>
        <p:spPr>
          <a:xfrm>
            <a:off x="520861" y="370390"/>
            <a:ext cx="6412374" cy="63776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dirty="0"/>
          </a:p>
        </p:txBody>
      </p:sp>
      <p:sp>
        <p:nvSpPr>
          <p:cNvPr id="7" name="Rectangle 6">
            <a:extLst>
              <a:ext uri="{FF2B5EF4-FFF2-40B4-BE49-F238E27FC236}">
                <a16:creationId xmlns:a16="http://schemas.microsoft.com/office/drawing/2014/main" id="{20BB72FF-CBC4-1420-2B30-48294C458029}"/>
              </a:ext>
            </a:extLst>
          </p:cNvPr>
          <p:cNvSpPr/>
          <p:nvPr/>
        </p:nvSpPr>
        <p:spPr>
          <a:xfrm>
            <a:off x="8461094" y="6053559"/>
            <a:ext cx="3495554" cy="804441"/>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ZoneTexte 7">
            <a:extLst>
              <a:ext uri="{FF2B5EF4-FFF2-40B4-BE49-F238E27FC236}">
                <a16:creationId xmlns:a16="http://schemas.microsoft.com/office/drawing/2014/main" id="{34113427-1A32-2544-9333-BDEFFAEB8D9D}"/>
              </a:ext>
            </a:extLst>
          </p:cNvPr>
          <p:cNvSpPr txBox="1"/>
          <p:nvPr/>
        </p:nvSpPr>
        <p:spPr>
          <a:xfrm>
            <a:off x="1018572" y="868101"/>
            <a:ext cx="2997843" cy="954107"/>
          </a:xfrm>
          <a:prstGeom prst="rect">
            <a:avLst/>
          </a:prstGeom>
          <a:noFill/>
        </p:spPr>
        <p:txBody>
          <a:bodyPr wrap="square" rtlCol="0">
            <a:spAutoFit/>
          </a:bodyPr>
          <a:lstStyle/>
          <a:p>
            <a:r>
              <a:rPr lang="fr-FR" sz="2800" b="1" dirty="0">
                <a:solidFill>
                  <a:srgbClr val="33ABA2"/>
                </a:solidFill>
              </a:rPr>
              <a:t>RAPPORT MINI PROJET JAVA</a:t>
            </a:r>
            <a:endParaRPr lang="nl-NL" sz="2800" b="1" dirty="0">
              <a:solidFill>
                <a:srgbClr val="33ABA2"/>
              </a:solidFill>
            </a:endParaRPr>
          </a:p>
        </p:txBody>
      </p:sp>
      <p:cxnSp>
        <p:nvCxnSpPr>
          <p:cNvPr id="11" name="Connecteur droit 10">
            <a:extLst>
              <a:ext uri="{FF2B5EF4-FFF2-40B4-BE49-F238E27FC236}">
                <a16:creationId xmlns:a16="http://schemas.microsoft.com/office/drawing/2014/main" id="{AB62B1B7-B64C-D7B1-D01F-B745A0CD956E}"/>
              </a:ext>
            </a:extLst>
          </p:cNvPr>
          <p:cNvCxnSpPr/>
          <p:nvPr/>
        </p:nvCxnSpPr>
        <p:spPr>
          <a:xfrm>
            <a:off x="1122744" y="1967696"/>
            <a:ext cx="2476983" cy="0"/>
          </a:xfrm>
          <a:prstGeom prst="line">
            <a:avLst/>
          </a:prstGeom>
        </p:spPr>
        <p:style>
          <a:lnRef idx="3">
            <a:schemeClr val="dk1"/>
          </a:lnRef>
          <a:fillRef idx="0">
            <a:schemeClr val="dk1"/>
          </a:fillRef>
          <a:effectRef idx="2">
            <a:schemeClr val="dk1"/>
          </a:effectRef>
          <a:fontRef idx="minor">
            <a:schemeClr val="tx1"/>
          </a:fontRef>
        </p:style>
      </p:cxnSp>
      <p:sp>
        <p:nvSpPr>
          <p:cNvPr id="13" name="ZoneTexte 12">
            <a:extLst>
              <a:ext uri="{FF2B5EF4-FFF2-40B4-BE49-F238E27FC236}">
                <a16:creationId xmlns:a16="http://schemas.microsoft.com/office/drawing/2014/main" id="{FAB2BCCA-756E-16F1-E9D8-3AA28FC43E2A}"/>
              </a:ext>
            </a:extLst>
          </p:cNvPr>
          <p:cNvSpPr txBox="1"/>
          <p:nvPr/>
        </p:nvSpPr>
        <p:spPr>
          <a:xfrm>
            <a:off x="1024359" y="2192598"/>
            <a:ext cx="5405378" cy="1631216"/>
          </a:xfrm>
          <a:prstGeom prst="rect">
            <a:avLst/>
          </a:prstGeom>
          <a:noFill/>
        </p:spPr>
        <p:txBody>
          <a:bodyPr wrap="square" rtlCol="0">
            <a:spAutoFit/>
          </a:bodyPr>
          <a:lstStyle/>
          <a:p>
            <a:r>
              <a:rPr lang="fr-FR"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Cette Application est réalisée dans le cadre des projets de Module Programmation avancée Java.</a:t>
            </a:r>
            <a:br>
              <a:rPr lang="fr-FR"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br>
            <a:r>
              <a:rPr lang="fr-FR"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Le projet en générale c'est une application desktop pour </a:t>
            </a:r>
            <a:r>
              <a:rPr lang="nl-NL"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la</a:t>
            </a:r>
            <a:r>
              <a:rPr lang="nl-NL" sz="2000" dirty="0"/>
              <a:t> </a:t>
            </a:r>
            <a:r>
              <a:rPr lang="nl-NL"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gestion bancaire</a:t>
            </a:r>
            <a:r>
              <a:rPr lang="fr-FR"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 .</a:t>
            </a:r>
            <a:endParaRPr lang="nl-NL"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0" name="ZoneTexte 29">
            <a:extLst>
              <a:ext uri="{FF2B5EF4-FFF2-40B4-BE49-F238E27FC236}">
                <a16:creationId xmlns:a16="http://schemas.microsoft.com/office/drawing/2014/main" id="{70788FDB-7FC4-7992-16EA-E31F3A779067}"/>
              </a:ext>
            </a:extLst>
          </p:cNvPr>
          <p:cNvSpPr txBox="1"/>
          <p:nvPr/>
        </p:nvSpPr>
        <p:spPr>
          <a:xfrm>
            <a:off x="1018572" y="5298312"/>
            <a:ext cx="2210765" cy="400110"/>
          </a:xfrm>
          <a:prstGeom prst="rect">
            <a:avLst/>
          </a:prstGeom>
          <a:noFill/>
        </p:spPr>
        <p:txBody>
          <a:bodyPr wrap="square" rtlCol="0">
            <a:spAutoFit/>
          </a:bodyPr>
          <a:lstStyle/>
          <a:p>
            <a:r>
              <a:rPr lang="fr-FR" sz="2000" b="1" dirty="0">
                <a:solidFill>
                  <a:srgbClr val="33ABA2"/>
                </a:solidFill>
              </a:rPr>
              <a:t>Réaliser par :</a:t>
            </a:r>
            <a:endParaRPr lang="nl-NL" sz="2000" b="1" dirty="0">
              <a:solidFill>
                <a:srgbClr val="33ABA2"/>
              </a:solidFill>
            </a:endParaRPr>
          </a:p>
        </p:txBody>
      </p:sp>
      <p:cxnSp>
        <p:nvCxnSpPr>
          <p:cNvPr id="33" name="Connecteur droit 32">
            <a:extLst>
              <a:ext uri="{FF2B5EF4-FFF2-40B4-BE49-F238E27FC236}">
                <a16:creationId xmlns:a16="http://schemas.microsoft.com/office/drawing/2014/main" id="{487F90A8-084C-E227-0862-826B841C9AEF}"/>
              </a:ext>
            </a:extLst>
          </p:cNvPr>
          <p:cNvCxnSpPr/>
          <p:nvPr/>
        </p:nvCxnSpPr>
        <p:spPr>
          <a:xfrm>
            <a:off x="1122744" y="5798916"/>
            <a:ext cx="2766350" cy="0"/>
          </a:xfrm>
          <a:prstGeom prst="line">
            <a:avLst/>
          </a:prstGeom>
        </p:spPr>
        <p:style>
          <a:lnRef idx="2">
            <a:schemeClr val="dk1"/>
          </a:lnRef>
          <a:fillRef idx="0">
            <a:schemeClr val="dk1"/>
          </a:fillRef>
          <a:effectRef idx="1">
            <a:schemeClr val="dk1"/>
          </a:effectRef>
          <a:fontRef idx="minor">
            <a:schemeClr val="tx1"/>
          </a:fontRef>
        </p:style>
      </p:cxnSp>
      <p:sp>
        <p:nvSpPr>
          <p:cNvPr id="34" name="ZoneTexte 33">
            <a:extLst>
              <a:ext uri="{FF2B5EF4-FFF2-40B4-BE49-F238E27FC236}">
                <a16:creationId xmlns:a16="http://schemas.microsoft.com/office/drawing/2014/main" id="{B4FDF500-376F-A034-F34F-7BABE16CA4A4}"/>
              </a:ext>
            </a:extLst>
          </p:cNvPr>
          <p:cNvSpPr txBox="1"/>
          <p:nvPr/>
        </p:nvSpPr>
        <p:spPr>
          <a:xfrm>
            <a:off x="1122744" y="5903822"/>
            <a:ext cx="2685327" cy="646331"/>
          </a:xfrm>
          <a:prstGeom prst="rect">
            <a:avLst/>
          </a:prstGeom>
          <a:noFill/>
        </p:spPr>
        <p:txBody>
          <a:bodyPr wrap="square" rtlCol="0">
            <a:spAutoFit/>
          </a:bodyPr>
          <a:lstStyle/>
          <a:p>
            <a:r>
              <a:rPr lang="fr-FR" dirty="0">
                <a:solidFill>
                  <a:srgbClr val="33ABA2"/>
                </a:solidFill>
              </a:rPr>
              <a:t>LAMINE DHOUHA</a:t>
            </a:r>
          </a:p>
          <a:p>
            <a:r>
              <a:rPr lang="fr-FR" dirty="0">
                <a:solidFill>
                  <a:srgbClr val="33ABA2"/>
                </a:solidFill>
              </a:rPr>
              <a:t>MEFTEH MOHAMED</a:t>
            </a:r>
            <a:endParaRPr lang="nl-NL" dirty="0">
              <a:solidFill>
                <a:srgbClr val="33ABA2"/>
              </a:solidFill>
            </a:endParaRPr>
          </a:p>
        </p:txBody>
      </p:sp>
      <p:pic>
        <p:nvPicPr>
          <p:cNvPr id="36" name="Image 35">
            <a:extLst>
              <a:ext uri="{FF2B5EF4-FFF2-40B4-BE49-F238E27FC236}">
                <a16:creationId xmlns:a16="http://schemas.microsoft.com/office/drawing/2014/main" id="{5F738411-1556-B985-4788-EF67F70D6127}"/>
              </a:ext>
            </a:extLst>
          </p:cNvPr>
          <p:cNvPicPr>
            <a:picLocks noChangeAspect="1"/>
          </p:cNvPicPr>
          <p:nvPr/>
        </p:nvPicPr>
        <p:blipFill>
          <a:blip r:embed="rId3"/>
          <a:stretch>
            <a:fillRect/>
          </a:stretch>
        </p:blipFill>
        <p:spPr>
          <a:xfrm>
            <a:off x="3889093" y="370390"/>
            <a:ext cx="3044141" cy="743054"/>
          </a:xfrm>
          <a:prstGeom prst="rect">
            <a:avLst/>
          </a:prstGeom>
        </p:spPr>
      </p:pic>
    </p:spTree>
    <p:extLst>
      <p:ext uri="{BB962C8B-B14F-4D97-AF65-F5344CB8AC3E}">
        <p14:creationId xmlns:p14="http://schemas.microsoft.com/office/powerpoint/2010/main" val="4280439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5F56911-419E-32F7-343B-33DAADD6A011}"/>
              </a:ext>
            </a:extLst>
          </p:cNvPr>
          <p:cNvSpPr/>
          <p:nvPr/>
        </p:nvSpPr>
        <p:spPr>
          <a:xfrm>
            <a:off x="0" y="0"/>
            <a:ext cx="12192000" cy="6858000"/>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a:extLst>
              <a:ext uri="{FF2B5EF4-FFF2-40B4-BE49-F238E27FC236}">
                <a16:creationId xmlns:a16="http://schemas.microsoft.com/office/drawing/2014/main" id="{EF83479C-F71B-0656-5CC8-55166C3D77D8}"/>
              </a:ext>
            </a:extLst>
          </p:cNvPr>
          <p:cNvSpPr/>
          <p:nvPr/>
        </p:nvSpPr>
        <p:spPr>
          <a:xfrm>
            <a:off x="266217" y="159151"/>
            <a:ext cx="5829783" cy="66004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nl-NL"/>
          </a:p>
        </p:txBody>
      </p:sp>
      <p:pic>
        <p:nvPicPr>
          <p:cNvPr id="8" name="Image 7">
            <a:extLst>
              <a:ext uri="{FF2B5EF4-FFF2-40B4-BE49-F238E27FC236}">
                <a16:creationId xmlns:a16="http://schemas.microsoft.com/office/drawing/2014/main" id="{FD73FDAF-F69A-244A-81EC-87A50E50DAE6}"/>
              </a:ext>
            </a:extLst>
          </p:cNvPr>
          <p:cNvPicPr>
            <a:picLocks noChangeAspect="1"/>
          </p:cNvPicPr>
          <p:nvPr/>
        </p:nvPicPr>
        <p:blipFill>
          <a:blip r:embed="rId2"/>
          <a:stretch>
            <a:fillRect/>
          </a:stretch>
        </p:blipFill>
        <p:spPr>
          <a:xfrm>
            <a:off x="7324471" y="1460235"/>
            <a:ext cx="3639058" cy="3219899"/>
          </a:xfrm>
          <a:prstGeom prst="rect">
            <a:avLst/>
          </a:prstGeom>
        </p:spPr>
      </p:pic>
      <p:sp>
        <p:nvSpPr>
          <p:cNvPr id="9" name="ZoneTexte 8">
            <a:extLst>
              <a:ext uri="{FF2B5EF4-FFF2-40B4-BE49-F238E27FC236}">
                <a16:creationId xmlns:a16="http://schemas.microsoft.com/office/drawing/2014/main" id="{1146812A-FF10-7AAB-B5D4-9FA4F09B43E0}"/>
              </a:ext>
            </a:extLst>
          </p:cNvPr>
          <p:cNvSpPr txBox="1"/>
          <p:nvPr/>
        </p:nvSpPr>
        <p:spPr>
          <a:xfrm>
            <a:off x="625033" y="555585"/>
            <a:ext cx="2314937" cy="461665"/>
          </a:xfrm>
          <a:prstGeom prst="rect">
            <a:avLst/>
          </a:prstGeom>
          <a:noFill/>
        </p:spPr>
        <p:txBody>
          <a:bodyPr wrap="square" rtlCol="0">
            <a:spAutoFit/>
          </a:bodyPr>
          <a:lstStyle/>
          <a:p>
            <a:pPr marL="285750" indent="-285750">
              <a:buFont typeface="Arial" panose="020B0604020202020204" pitchFamily="34" charset="0"/>
              <a:buChar char="•"/>
            </a:pPr>
            <a:r>
              <a:rPr lang="fr-FR" sz="2400" b="1" u="sng" dirty="0">
                <a:solidFill>
                  <a:srgbClr val="33ABA2"/>
                </a:solidFill>
              </a:rPr>
              <a:t>conclusion</a:t>
            </a:r>
            <a:endParaRPr lang="nl-NL" sz="2400" b="1" u="sng" dirty="0">
              <a:solidFill>
                <a:srgbClr val="33ABA2"/>
              </a:solidFill>
            </a:endParaRPr>
          </a:p>
        </p:txBody>
      </p:sp>
      <p:sp>
        <p:nvSpPr>
          <p:cNvPr id="10" name="ZoneTexte 9">
            <a:extLst>
              <a:ext uri="{FF2B5EF4-FFF2-40B4-BE49-F238E27FC236}">
                <a16:creationId xmlns:a16="http://schemas.microsoft.com/office/drawing/2014/main" id="{84471011-A7E3-F631-91E1-6EEF553CBD60}"/>
              </a:ext>
            </a:extLst>
          </p:cNvPr>
          <p:cNvSpPr txBox="1"/>
          <p:nvPr/>
        </p:nvSpPr>
        <p:spPr>
          <a:xfrm>
            <a:off x="625033" y="1460235"/>
            <a:ext cx="4305782" cy="3785652"/>
          </a:xfrm>
          <a:prstGeom prst="rect">
            <a:avLst/>
          </a:prstGeom>
          <a:noFill/>
        </p:spPr>
        <p:txBody>
          <a:bodyPr wrap="square" rtlCol="0">
            <a:spAutoFit/>
          </a:bodyPr>
          <a:lstStyle/>
          <a:p>
            <a:r>
              <a:rPr lang="fr-FR" sz="24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Ce mini projet qui consiste à réaliser un system de gestion bancaire avec java nous a permis d'appliquer tout ce que nous avons appris durant la semestre passante à propos de la langage de </a:t>
            </a:r>
            <a:r>
              <a:rPr lang="fr-FR" sz="2400" b="0" i="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programmation java ainsi de la conception des SI</a:t>
            </a:r>
            <a:r>
              <a:rPr lang="fr-FR" sz="24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 .</a:t>
            </a:r>
            <a:endParaRPr lang="nl-NL" sz="24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12" name="Connecteur droit 11">
            <a:extLst>
              <a:ext uri="{FF2B5EF4-FFF2-40B4-BE49-F238E27FC236}">
                <a16:creationId xmlns:a16="http://schemas.microsoft.com/office/drawing/2014/main" id="{C3266611-D06D-A348-51B1-A5E97F0175C4}"/>
              </a:ext>
            </a:extLst>
          </p:cNvPr>
          <p:cNvCxnSpPr>
            <a:cxnSpLocks/>
          </p:cNvCxnSpPr>
          <p:nvPr/>
        </p:nvCxnSpPr>
        <p:spPr>
          <a:xfrm>
            <a:off x="625033" y="5949387"/>
            <a:ext cx="5139159" cy="0"/>
          </a:xfrm>
          <a:prstGeom prst="line">
            <a:avLst/>
          </a:prstGeom>
        </p:spPr>
        <p:style>
          <a:lnRef idx="2">
            <a:schemeClr val="dk1"/>
          </a:lnRef>
          <a:fillRef idx="0">
            <a:schemeClr val="dk1"/>
          </a:fillRef>
          <a:effectRef idx="1">
            <a:schemeClr val="dk1"/>
          </a:effectRef>
          <a:fontRef idx="minor">
            <a:schemeClr val="tx1"/>
          </a:fontRef>
        </p:style>
      </p:cxnSp>
      <p:sp>
        <p:nvSpPr>
          <p:cNvPr id="13" name="ZoneTexte 12">
            <a:extLst>
              <a:ext uri="{FF2B5EF4-FFF2-40B4-BE49-F238E27FC236}">
                <a16:creationId xmlns:a16="http://schemas.microsoft.com/office/drawing/2014/main" id="{7A697362-E4CE-B74D-E6BA-5D30DE5525F4}"/>
              </a:ext>
            </a:extLst>
          </p:cNvPr>
          <p:cNvSpPr txBox="1"/>
          <p:nvPr/>
        </p:nvSpPr>
        <p:spPr>
          <a:xfrm>
            <a:off x="2172182" y="6040805"/>
            <a:ext cx="3835079" cy="523220"/>
          </a:xfrm>
          <a:prstGeom prst="rect">
            <a:avLst/>
          </a:prstGeom>
          <a:noFill/>
        </p:spPr>
        <p:txBody>
          <a:bodyPr wrap="square" rtlCol="0">
            <a:spAutoFit/>
          </a:bodyPr>
          <a:lstStyle/>
          <a:p>
            <a:r>
              <a:rPr lang="fr-FR" dirty="0">
                <a:solidFill>
                  <a:srgbClr val="33ABA2"/>
                </a:solidFill>
                <a:latin typeface="Aharoni" panose="02010803020104030203" pitchFamily="2" charset="-79"/>
                <a:cs typeface="Aharoni" panose="02010803020104030203" pitchFamily="2" charset="-79"/>
              </a:rPr>
              <a:t>MERCI POUR VOTRE ATTENTION </a:t>
            </a:r>
            <a:r>
              <a:rPr lang="fr-FR" sz="2800" dirty="0">
                <a:solidFill>
                  <a:srgbClr val="33ABA2"/>
                </a:solidFill>
                <a:latin typeface="Aharoni" panose="02010803020104030203" pitchFamily="2" charset="-79"/>
                <a:cs typeface="Aharoni" panose="02010803020104030203" pitchFamily="2" charset="-79"/>
              </a:rPr>
              <a:t>!</a:t>
            </a:r>
            <a:endParaRPr lang="nl-NL" dirty="0">
              <a:solidFill>
                <a:srgbClr val="33ABA2"/>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428205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F21671-FA66-A48C-C96C-AC06A1596CCE}"/>
              </a:ext>
            </a:extLst>
          </p:cNvPr>
          <p:cNvSpPr/>
          <p:nvPr/>
        </p:nvSpPr>
        <p:spPr>
          <a:xfrm>
            <a:off x="0" y="0"/>
            <a:ext cx="12192000" cy="6858000"/>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71D41B63-4BA1-5057-DD4F-314B4B107610}"/>
              </a:ext>
            </a:extLst>
          </p:cNvPr>
          <p:cNvSpPr/>
          <p:nvPr/>
        </p:nvSpPr>
        <p:spPr>
          <a:xfrm>
            <a:off x="312516" y="159151"/>
            <a:ext cx="6308203" cy="65396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dirty="0"/>
          </a:p>
        </p:txBody>
      </p:sp>
      <p:sp>
        <p:nvSpPr>
          <p:cNvPr id="6" name="ZoneTexte 5">
            <a:extLst>
              <a:ext uri="{FF2B5EF4-FFF2-40B4-BE49-F238E27FC236}">
                <a16:creationId xmlns:a16="http://schemas.microsoft.com/office/drawing/2014/main" id="{6DD1405A-BD5C-4192-2487-2E5835B30B49}"/>
              </a:ext>
            </a:extLst>
          </p:cNvPr>
          <p:cNvSpPr txBox="1"/>
          <p:nvPr/>
        </p:nvSpPr>
        <p:spPr>
          <a:xfrm>
            <a:off x="613458" y="509286"/>
            <a:ext cx="2291788" cy="369332"/>
          </a:xfrm>
          <a:prstGeom prst="rect">
            <a:avLst/>
          </a:prstGeom>
          <a:noFill/>
        </p:spPr>
        <p:txBody>
          <a:bodyPr wrap="square" rtlCol="0">
            <a:spAutoFit/>
          </a:bodyPr>
          <a:lstStyle/>
          <a:p>
            <a:pPr marL="285750" indent="-285750">
              <a:buFont typeface="Arial" panose="020B0604020202020204" pitchFamily="34" charset="0"/>
              <a:buChar char="•"/>
            </a:pPr>
            <a:r>
              <a:rPr lang="fr-FR" b="1" u="sng" dirty="0">
                <a:solidFill>
                  <a:srgbClr val="33ABA2"/>
                </a:solidFill>
              </a:rPr>
              <a:t>INTRODUCTION</a:t>
            </a:r>
            <a:endParaRPr lang="nl-NL" b="1" u="sng" dirty="0">
              <a:solidFill>
                <a:srgbClr val="33ABA2"/>
              </a:solidFill>
            </a:endParaRPr>
          </a:p>
        </p:txBody>
      </p:sp>
      <p:sp>
        <p:nvSpPr>
          <p:cNvPr id="7" name="ZoneTexte 6">
            <a:extLst>
              <a:ext uri="{FF2B5EF4-FFF2-40B4-BE49-F238E27FC236}">
                <a16:creationId xmlns:a16="http://schemas.microsoft.com/office/drawing/2014/main" id="{18B49D26-9EC5-A057-B256-E3C1BC2392EA}"/>
              </a:ext>
            </a:extLst>
          </p:cNvPr>
          <p:cNvSpPr txBox="1"/>
          <p:nvPr/>
        </p:nvSpPr>
        <p:spPr>
          <a:xfrm>
            <a:off x="706056" y="1296365"/>
            <a:ext cx="5162309" cy="4093428"/>
          </a:xfrm>
          <a:prstGeom prst="rect">
            <a:avLst/>
          </a:prstGeom>
          <a:noFill/>
        </p:spPr>
        <p:txBody>
          <a:bodyPr wrap="square" rtlCol="0">
            <a:spAutoFit/>
          </a:bodyPr>
          <a:lstStyle/>
          <a:p>
            <a:r>
              <a:rPr lang="fr-FR"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Java est un langage de programmation orienté objet qui modélise les données, leur structure et les actions qu'ils peuvent prendre en charge (les méthodes) par des classes.</a:t>
            </a:r>
            <a:br>
              <a:rPr lang="fr-FR"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br>
            <a:r>
              <a:rPr lang="fr-FR"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Java nous offre un grand nombre de packages qui représente des ensembles de classes prédéfinies et chaque classe possède plusieurs méthodes différentes. L'objectif de notre projet est l'élaboration d'une system de gestion bancaire en utilisant le langage de programmation java.</a:t>
            </a:r>
            <a:endParaRPr lang="nl-NL"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9" name="Image 8">
            <a:extLst>
              <a:ext uri="{FF2B5EF4-FFF2-40B4-BE49-F238E27FC236}">
                <a16:creationId xmlns:a16="http://schemas.microsoft.com/office/drawing/2014/main" id="{A400CDC8-D384-3CAD-D114-F5527714A249}"/>
              </a:ext>
            </a:extLst>
          </p:cNvPr>
          <p:cNvPicPr>
            <a:picLocks noChangeAspect="1"/>
          </p:cNvPicPr>
          <p:nvPr/>
        </p:nvPicPr>
        <p:blipFill>
          <a:blip r:embed="rId2"/>
          <a:stretch>
            <a:fillRect/>
          </a:stretch>
        </p:blipFill>
        <p:spPr>
          <a:xfrm>
            <a:off x="7723011" y="1296365"/>
            <a:ext cx="3667637" cy="3982006"/>
          </a:xfrm>
          <a:prstGeom prst="rect">
            <a:avLst/>
          </a:prstGeom>
        </p:spPr>
      </p:pic>
    </p:spTree>
    <p:extLst>
      <p:ext uri="{BB962C8B-B14F-4D97-AF65-F5344CB8AC3E}">
        <p14:creationId xmlns:p14="http://schemas.microsoft.com/office/powerpoint/2010/main" val="417733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8BBDC-77A8-F10F-F240-E71DCC30BA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A90A3D6-E5A0-C5BE-9876-205EF0629FD3}"/>
              </a:ext>
            </a:extLst>
          </p:cNvPr>
          <p:cNvSpPr/>
          <p:nvPr/>
        </p:nvSpPr>
        <p:spPr>
          <a:xfrm>
            <a:off x="0" y="0"/>
            <a:ext cx="12192000" cy="6858000"/>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A052E81C-1916-F754-6143-B7B136354BAF}"/>
              </a:ext>
            </a:extLst>
          </p:cNvPr>
          <p:cNvSpPr/>
          <p:nvPr/>
        </p:nvSpPr>
        <p:spPr>
          <a:xfrm>
            <a:off x="312516" y="159151"/>
            <a:ext cx="6308203" cy="65396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dirty="0"/>
          </a:p>
        </p:txBody>
      </p:sp>
      <p:sp>
        <p:nvSpPr>
          <p:cNvPr id="6" name="ZoneTexte 5">
            <a:extLst>
              <a:ext uri="{FF2B5EF4-FFF2-40B4-BE49-F238E27FC236}">
                <a16:creationId xmlns:a16="http://schemas.microsoft.com/office/drawing/2014/main" id="{3B8B366B-D378-0DB3-9693-8A95FD1772B2}"/>
              </a:ext>
            </a:extLst>
          </p:cNvPr>
          <p:cNvSpPr txBox="1"/>
          <p:nvPr/>
        </p:nvSpPr>
        <p:spPr>
          <a:xfrm>
            <a:off x="613458" y="509286"/>
            <a:ext cx="2291788" cy="461665"/>
          </a:xfrm>
          <a:prstGeom prst="rect">
            <a:avLst/>
          </a:prstGeom>
          <a:noFill/>
        </p:spPr>
        <p:txBody>
          <a:bodyPr wrap="square" rtlCol="0">
            <a:spAutoFit/>
          </a:bodyPr>
          <a:lstStyle/>
          <a:p>
            <a:pPr marL="285750" indent="-285750">
              <a:buFont typeface="Arial" panose="020B0604020202020204" pitchFamily="34" charset="0"/>
              <a:buChar char="•"/>
            </a:pPr>
            <a:r>
              <a:rPr lang="en-US" sz="2400" b="1" u="sng" dirty="0">
                <a:solidFill>
                  <a:srgbClr val="33ABA2"/>
                </a:solidFill>
                <a:effectLst/>
                <a:latin typeface="Calibri" panose="020F0502020204030204" pitchFamily="34" charset="0"/>
                <a:ea typeface="Calibri" panose="020F0502020204030204" pitchFamily="34" charset="0"/>
                <a:cs typeface="Arial" panose="020B0604020202020204" pitchFamily="34" charset="0"/>
              </a:rPr>
              <a:t>Classe User</a:t>
            </a:r>
            <a:endParaRPr lang="nl-NL" sz="2400" b="1" u="sng" dirty="0">
              <a:solidFill>
                <a:srgbClr val="33ABA2"/>
              </a:solidFill>
            </a:endParaRPr>
          </a:p>
        </p:txBody>
      </p:sp>
      <p:sp>
        <p:nvSpPr>
          <p:cNvPr id="2" name="ZoneTexte 1">
            <a:extLst>
              <a:ext uri="{FF2B5EF4-FFF2-40B4-BE49-F238E27FC236}">
                <a16:creationId xmlns:a16="http://schemas.microsoft.com/office/drawing/2014/main" id="{B74FBB77-DA39-02B5-6FAA-F460861011B1}"/>
              </a:ext>
            </a:extLst>
          </p:cNvPr>
          <p:cNvSpPr txBox="1"/>
          <p:nvPr/>
        </p:nvSpPr>
        <p:spPr>
          <a:xfrm>
            <a:off x="671331" y="1016552"/>
            <a:ext cx="5590572" cy="4524315"/>
          </a:xfrm>
          <a:prstGeom prst="rect">
            <a:avLst/>
          </a:prstGeom>
          <a:noFill/>
        </p:spPr>
        <p:txBody>
          <a:bodyPr wrap="square" rtlCol="0">
            <a:spAutoFit/>
          </a:bodyPr>
          <a:lstStyle/>
          <a:p>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 classe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publique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User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représente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utilisateur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classique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 la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banque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attributs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spécifiques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à User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incluent</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 nom,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l'email</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 mot de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passe,et</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bancaire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informations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sont</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essentielles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pour identifier et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authentifier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utilisateurs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Attributs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principaux</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nom : Le nom de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l'utilisateur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email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L'adresse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email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utilisée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pour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l'identification</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password : Le mot de passe pour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sécuriser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l'accès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bancaire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pour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bénéficer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des operations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disponibles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p>
          <a:p>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Méthodes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importantes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Constructeur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Initialise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utilisateur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avec son RIB, code de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nom, email et mot de passe.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modifierinfo</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(String nom, String email)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Permet</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 modifier les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informations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personnelles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(nom et email). </a:t>
            </a:r>
            <a:endParaRPr lang="nl-NL"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endParaRPr>
          </a:p>
          <a:p>
            <a:endParaRPr lang="nl-NL" dirty="0"/>
          </a:p>
        </p:txBody>
      </p:sp>
      <p:pic>
        <p:nvPicPr>
          <p:cNvPr id="7" name="Image 6">
            <a:extLst>
              <a:ext uri="{FF2B5EF4-FFF2-40B4-BE49-F238E27FC236}">
                <a16:creationId xmlns:a16="http://schemas.microsoft.com/office/drawing/2014/main" id="{D49A7CF9-30E6-7C85-1820-9CFAA45F21C5}"/>
              </a:ext>
            </a:extLst>
          </p:cNvPr>
          <p:cNvPicPr>
            <a:picLocks noChangeAspect="1"/>
          </p:cNvPicPr>
          <p:nvPr/>
        </p:nvPicPr>
        <p:blipFill>
          <a:blip r:embed="rId2"/>
          <a:stretch>
            <a:fillRect/>
          </a:stretch>
        </p:blipFill>
        <p:spPr>
          <a:xfrm>
            <a:off x="6620718" y="1299188"/>
            <a:ext cx="5571282" cy="3282540"/>
          </a:xfrm>
          <a:prstGeom prst="rect">
            <a:avLst/>
          </a:prstGeom>
        </p:spPr>
      </p:pic>
    </p:spTree>
    <p:extLst>
      <p:ext uri="{BB962C8B-B14F-4D97-AF65-F5344CB8AC3E}">
        <p14:creationId xmlns:p14="http://schemas.microsoft.com/office/powerpoint/2010/main" val="145855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1D372-6DC4-5656-6D04-6380620758C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8063634-3991-774D-C5B2-B4D596CB63D1}"/>
              </a:ext>
            </a:extLst>
          </p:cNvPr>
          <p:cNvSpPr/>
          <p:nvPr/>
        </p:nvSpPr>
        <p:spPr>
          <a:xfrm>
            <a:off x="0" y="0"/>
            <a:ext cx="12192000" cy="6858000"/>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1901F26B-6564-4EF3-E16E-F3E2218C1B3E}"/>
              </a:ext>
            </a:extLst>
          </p:cNvPr>
          <p:cNvSpPr/>
          <p:nvPr/>
        </p:nvSpPr>
        <p:spPr>
          <a:xfrm>
            <a:off x="312516" y="159151"/>
            <a:ext cx="6308203" cy="65396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dirty="0"/>
          </a:p>
        </p:txBody>
      </p:sp>
      <p:sp>
        <p:nvSpPr>
          <p:cNvPr id="6" name="ZoneTexte 5">
            <a:extLst>
              <a:ext uri="{FF2B5EF4-FFF2-40B4-BE49-F238E27FC236}">
                <a16:creationId xmlns:a16="http://schemas.microsoft.com/office/drawing/2014/main" id="{244F0342-827A-6449-F728-0C9FF8842D78}"/>
              </a:ext>
            </a:extLst>
          </p:cNvPr>
          <p:cNvSpPr txBox="1"/>
          <p:nvPr/>
        </p:nvSpPr>
        <p:spPr>
          <a:xfrm>
            <a:off x="613458" y="509286"/>
            <a:ext cx="2291788" cy="400110"/>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solidFill>
                  <a:srgbClr val="33ABA2"/>
                </a:solidFill>
                <a:effectLst/>
                <a:latin typeface="Calibri" panose="020F0502020204030204" pitchFamily="34" charset="0"/>
                <a:ea typeface="Calibri" panose="020F0502020204030204" pitchFamily="34" charset="0"/>
                <a:cs typeface="Arial" panose="020B0604020202020204" pitchFamily="34" charset="0"/>
              </a:rPr>
              <a:t>Classe Operation</a:t>
            </a:r>
            <a:endParaRPr lang="nl-NL" sz="2000" b="1" u="sng" dirty="0">
              <a:solidFill>
                <a:srgbClr val="33ABA2"/>
              </a:solidFill>
            </a:endParaRPr>
          </a:p>
        </p:txBody>
      </p:sp>
      <p:sp>
        <p:nvSpPr>
          <p:cNvPr id="2" name="ZoneTexte 1">
            <a:extLst>
              <a:ext uri="{FF2B5EF4-FFF2-40B4-BE49-F238E27FC236}">
                <a16:creationId xmlns:a16="http://schemas.microsoft.com/office/drawing/2014/main" id="{6B322BAD-F3D2-9A4E-01E7-CF510D18706D}"/>
              </a:ext>
            </a:extLst>
          </p:cNvPr>
          <p:cNvSpPr txBox="1"/>
          <p:nvPr/>
        </p:nvSpPr>
        <p:spPr>
          <a:xfrm>
            <a:off x="567159" y="1296365"/>
            <a:ext cx="5528841" cy="5324535"/>
          </a:xfrm>
          <a:prstGeom prst="rect">
            <a:avLst/>
          </a:prstGeom>
          <a:noFill/>
        </p:spPr>
        <p:txBody>
          <a:bodyPr wrap="square" rtlCol="0">
            <a:spAutoFit/>
          </a:bodyPr>
          <a:lstStyle/>
          <a:p>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Cette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classe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publique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modélise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les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bancaires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Chaque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possède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identifiant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unique, un nom, et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une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date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d'exécution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p>
          <a:p>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Attributs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principaux</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idOperation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Identifiant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unique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généré</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automatiquement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pour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chaque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nom_operation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Type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d'opération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(par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exemple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dépôt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retrait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transfert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date : Date de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création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l'operation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(import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java,util,date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t>
            </a:r>
          </a:p>
          <a:p>
            <a:r>
              <a:rPr lang="en-US"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rPr>
              <a: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Méthodes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importantes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Constructeur</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Crée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une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nouvelle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avec un nom et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enregistre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automatiquement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la date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actuelle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toString</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Fournit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une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représentation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textuelle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d'une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pour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faciliter</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l'affichage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endParaRPr lang="nl-NL"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8" name="Image 7">
            <a:extLst>
              <a:ext uri="{FF2B5EF4-FFF2-40B4-BE49-F238E27FC236}">
                <a16:creationId xmlns:a16="http://schemas.microsoft.com/office/drawing/2014/main" id="{66544036-3D34-8329-F106-9741B2686B5C}"/>
              </a:ext>
            </a:extLst>
          </p:cNvPr>
          <p:cNvPicPr>
            <a:picLocks noChangeAspect="1"/>
          </p:cNvPicPr>
          <p:nvPr/>
        </p:nvPicPr>
        <p:blipFill>
          <a:blip r:embed="rId2"/>
          <a:stretch>
            <a:fillRect/>
          </a:stretch>
        </p:blipFill>
        <p:spPr>
          <a:xfrm>
            <a:off x="6620719" y="1097096"/>
            <a:ext cx="5517374" cy="3208686"/>
          </a:xfrm>
          <a:prstGeom prst="rect">
            <a:avLst/>
          </a:prstGeom>
        </p:spPr>
      </p:pic>
    </p:spTree>
    <p:extLst>
      <p:ext uri="{BB962C8B-B14F-4D97-AF65-F5344CB8AC3E}">
        <p14:creationId xmlns:p14="http://schemas.microsoft.com/office/powerpoint/2010/main" val="376504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085B7-DD32-1B4A-952B-D7AF9458F5C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DB6AB34-C621-92D7-D794-0D7401CA6249}"/>
              </a:ext>
            </a:extLst>
          </p:cNvPr>
          <p:cNvSpPr/>
          <p:nvPr/>
        </p:nvSpPr>
        <p:spPr>
          <a:xfrm>
            <a:off x="0" y="0"/>
            <a:ext cx="12192000" cy="6858000"/>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EEAC2107-0F0A-2589-B683-8010A6DB5DD9}"/>
              </a:ext>
            </a:extLst>
          </p:cNvPr>
          <p:cNvSpPr/>
          <p:nvPr/>
        </p:nvSpPr>
        <p:spPr>
          <a:xfrm>
            <a:off x="312516" y="159151"/>
            <a:ext cx="6308203" cy="65396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dirty="0"/>
          </a:p>
        </p:txBody>
      </p:sp>
      <p:sp>
        <p:nvSpPr>
          <p:cNvPr id="6" name="ZoneTexte 5">
            <a:extLst>
              <a:ext uri="{FF2B5EF4-FFF2-40B4-BE49-F238E27FC236}">
                <a16:creationId xmlns:a16="http://schemas.microsoft.com/office/drawing/2014/main" id="{0796F5C0-135F-0D71-16CE-29652434387C}"/>
              </a:ext>
            </a:extLst>
          </p:cNvPr>
          <p:cNvSpPr txBox="1"/>
          <p:nvPr/>
        </p:nvSpPr>
        <p:spPr>
          <a:xfrm>
            <a:off x="613458" y="509286"/>
            <a:ext cx="2291788" cy="400110"/>
          </a:xfrm>
          <a:prstGeom prst="rect">
            <a:avLst/>
          </a:prstGeom>
          <a:noFill/>
        </p:spPr>
        <p:txBody>
          <a:bodyPr wrap="square" rtlCol="0">
            <a:spAutoFit/>
          </a:bodyPr>
          <a:lstStyle/>
          <a:p>
            <a:pPr marL="285750" indent="-285750">
              <a:buFont typeface="Arial" panose="020B0604020202020204" pitchFamily="34" charset="0"/>
              <a:buChar char="•"/>
            </a:pPr>
            <a:r>
              <a:rPr lang="fr-FR" sz="2000" b="1" u="sng" dirty="0">
                <a:solidFill>
                  <a:srgbClr val="33ABA2"/>
                </a:solidFill>
              </a:rPr>
              <a:t>Classe compte</a:t>
            </a:r>
            <a:endParaRPr lang="nl-NL" sz="2000" b="1" u="sng" dirty="0">
              <a:solidFill>
                <a:srgbClr val="33ABA2"/>
              </a:solidFill>
            </a:endParaRPr>
          </a:p>
        </p:txBody>
      </p:sp>
      <p:sp>
        <p:nvSpPr>
          <p:cNvPr id="2" name="ZoneTexte 1">
            <a:extLst>
              <a:ext uri="{FF2B5EF4-FFF2-40B4-BE49-F238E27FC236}">
                <a16:creationId xmlns:a16="http://schemas.microsoft.com/office/drawing/2014/main" id="{3957B701-6B13-8607-3985-4888E1BECFD6}"/>
              </a:ext>
            </a:extLst>
          </p:cNvPr>
          <p:cNvSpPr txBox="1"/>
          <p:nvPr/>
        </p:nvSpPr>
        <p:spPr>
          <a:xfrm>
            <a:off x="590309" y="1192192"/>
            <a:ext cx="5505691" cy="4093428"/>
          </a:xfrm>
          <a:prstGeom prst="rect">
            <a:avLst/>
          </a:prstGeom>
          <a:noFill/>
        </p:spPr>
        <p:txBody>
          <a:bodyPr wrap="square" rtlCol="0">
            <a:spAutoFit/>
          </a:bodyPr>
          <a:lstStyle/>
          <a:p>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Cette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classe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publique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représente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bancaire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Elle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est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conçue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pour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être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une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classe de base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superclasse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pour les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autres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entités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comme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User. </a:t>
            </a:r>
          </a:p>
          <a:p>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Attributs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principaux</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rib :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Numéro</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 RIB (Relevé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d'Identité</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Bancaire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unique pour identifier le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code : Code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d'accès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associé</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au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solde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Montant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disponible sur le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p>
          <a:p>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Méthodes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importantes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Getters et setters pour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accéder</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et modifier les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attributs</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Constructeur</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Initialise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avec son RIB et son code. Le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solde</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est</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20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initialisé</a:t>
            </a:r>
            <a:r>
              <a:rPr lang="en-US" sz="20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à 0</a:t>
            </a:r>
            <a:endParaRPr lang="nl-NL" sz="2000" dirty="0">
              <a:solidFill>
                <a:srgbClr val="33ABA2"/>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8" name="Image 7">
            <a:extLst>
              <a:ext uri="{FF2B5EF4-FFF2-40B4-BE49-F238E27FC236}">
                <a16:creationId xmlns:a16="http://schemas.microsoft.com/office/drawing/2014/main" id="{43D8E60E-9264-3EA2-0843-DF97EBD4C5ED}"/>
              </a:ext>
            </a:extLst>
          </p:cNvPr>
          <p:cNvPicPr>
            <a:picLocks noChangeAspect="1"/>
          </p:cNvPicPr>
          <p:nvPr/>
        </p:nvPicPr>
        <p:blipFill>
          <a:blip r:embed="rId2"/>
          <a:stretch>
            <a:fillRect/>
          </a:stretch>
        </p:blipFill>
        <p:spPr>
          <a:xfrm>
            <a:off x="6620719" y="1097647"/>
            <a:ext cx="5505691" cy="3150262"/>
          </a:xfrm>
          <a:prstGeom prst="rect">
            <a:avLst/>
          </a:prstGeom>
        </p:spPr>
      </p:pic>
    </p:spTree>
    <p:extLst>
      <p:ext uri="{BB962C8B-B14F-4D97-AF65-F5344CB8AC3E}">
        <p14:creationId xmlns:p14="http://schemas.microsoft.com/office/powerpoint/2010/main" val="341045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6634C-587B-9C03-0FFC-02451F70690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CFA43B3-A633-E85D-1EB4-79E844E7CF18}"/>
              </a:ext>
            </a:extLst>
          </p:cNvPr>
          <p:cNvSpPr/>
          <p:nvPr/>
        </p:nvSpPr>
        <p:spPr>
          <a:xfrm>
            <a:off x="0" y="0"/>
            <a:ext cx="12192000" cy="6858000"/>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18825D9F-BD16-3EDC-C764-704C59F167BC}"/>
              </a:ext>
            </a:extLst>
          </p:cNvPr>
          <p:cNvSpPr/>
          <p:nvPr/>
        </p:nvSpPr>
        <p:spPr>
          <a:xfrm>
            <a:off x="312516" y="159151"/>
            <a:ext cx="6308203" cy="65396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dirty="0"/>
          </a:p>
        </p:txBody>
      </p:sp>
      <p:sp>
        <p:nvSpPr>
          <p:cNvPr id="6" name="ZoneTexte 5">
            <a:extLst>
              <a:ext uri="{FF2B5EF4-FFF2-40B4-BE49-F238E27FC236}">
                <a16:creationId xmlns:a16="http://schemas.microsoft.com/office/drawing/2014/main" id="{4A766FFC-DAAF-54F0-2450-0CF538CF9EA1}"/>
              </a:ext>
            </a:extLst>
          </p:cNvPr>
          <p:cNvSpPr txBox="1"/>
          <p:nvPr/>
        </p:nvSpPr>
        <p:spPr>
          <a:xfrm>
            <a:off x="613458" y="509286"/>
            <a:ext cx="2291788" cy="369332"/>
          </a:xfrm>
          <a:prstGeom prst="rect">
            <a:avLst/>
          </a:prstGeom>
          <a:noFill/>
        </p:spPr>
        <p:txBody>
          <a:bodyPr wrap="square" rtlCol="0">
            <a:spAutoFit/>
          </a:bodyPr>
          <a:lstStyle/>
          <a:p>
            <a:pPr marL="285750" indent="-285750">
              <a:buFont typeface="Arial" panose="020B0604020202020204" pitchFamily="34" charset="0"/>
              <a:buChar char="•"/>
            </a:pPr>
            <a:r>
              <a:rPr lang="fr-FR" b="1" u="sng" dirty="0">
                <a:solidFill>
                  <a:srgbClr val="33ABA2"/>
                </a:solidFill>
              </a:rPr>
              <a:t>Classe Admin</a:t>
            </a:r>
            <a:endParaRPr lang="nl-NL" b="1" u="sng" dirty="0">
              <a:solidFill>
                <a:srgbClr val="33ABA2"/>
              </a:solidFill>
            </a:endParaRPr>
          </a:p>
        </p:txBody>
      </p:sp>
      <p:sp>
        <p:nvSpPr>
          <p:cNvPr id="2" name="ZoneTexte 1">
            <a:extLst>
              <a:ext uri="{FF2B5EF4-FFF2-40B4-BE49-F238E27FC236}">
                <a16:creationId xmlns:a16="http://schemas.microsoft.com/office/drawing/2014/main" id="{20500645-A8BA-2C08-4E14-78051B945E92}"/>
              </a:ext>
            </a:extLst>
          </p:cNvPr>
          <p:cNvSpPr txBox="1"/>
          <p:nvPr/>
        </p:nvSpPr>
        <p:spPr>
          <a:xfrm>
            <a:off x="613458" y="1296365"/>
            <a:ext cx="5613722" cy="5632311"/>
          </a:xfrm>
          <a:prstGeom prst="rect">
            <a:avLst/>
          </a:prstGeom>
          <a:noFill/>
        </p:spPr>
        <p:txBody>
          <a:bodyPr wrap="square" rtlCol="0">
            <a:spAutoFit/>
          </a:bodyPr>
          <a:lstStyle/>
          <a:p>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 classe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publique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Admin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représente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administrateur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du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système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bancaire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Elle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hérite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 la classe User et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introduit</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fonctionnalités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supplémentaires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pour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gérer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et les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Attributs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principaux</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num_badge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Identifiant</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unique pour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l'administrateur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operations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Liste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effectuées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users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Liste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utilisateurs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gérés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par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l'administrateur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Méthodes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importantes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ajouter_user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(User user)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Ajoute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nouvel</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utilisateur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à la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liste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supprimer_user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(double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ribcompte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Supprime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un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utilisateur</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basé</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sur son RIB.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ajouter_operation</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(Operation operation)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Ajoute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une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nouvelle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supprimer_operation</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(String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nom_operation</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Supprime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une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spécifique</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afficher_comptes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afficher_operations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Affichent</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détails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et des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opérations</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respectivement</a:t>
            </a:r>
            <a:r>
              <a:rPr lang="en-US"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endParaRPr lang="nl-NL"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endParaRPr>
          </a:p>
          <a:p>
            <a:endParaRPr lang="nl-NL" dirty="0">
              <a:solidFill>
                <a:srgbClr val="33ABA2"/>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8" name="Image 7">
            <a:extLst>
              <a:ext uri="{FF2B5EF4-FFF2-40B4-BE49-F238E27FC236}">
                <a16:creationId xmlns:a16="http://schemas.microsoft.com/office/drawing/2014/main" id="{078594FB-C1CF-F209-B604-DD84CF21BFDC}"/>
              </a:ext>
            </a:extLst>
          </p:cNvPr>
          <p:cNvPicPr>
            <a:picLocks noChangeAspect="1"/>
          </p:cNvPicPr>
          <p:nvPr/>
        </p:nvPicPr>
        <p:blipFill>
          <a:blip r:embed="rId2"/>
          <a:stretch>
            <a:fillRect/>
          </a:stretch>
        </p:blipFill>
        <p:spPr>
          <a:xfrm>
            <a:off x="6620719" y="1192806"/>
            <a:ext cx="5613723" cy="2919714"/>
          </a:xfrm>
          <a:prstGeom prst="rect">
            <a:avLst/>
          </a:prstGeom>
        </p:spPr>
      </p:pic>
    </p:spTree>
    <p:extLst>
      <p:ext uri="{BB962C8B-B14F-4D97-AF65-F5344CB8AC3E}">
        <p14:creationId xmlns:p14="http://schemas.microsoft.com/office/powerpoint/2010/main" val="225915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D4958-FCA9-0326-3634-4F9FFAC0572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57882F-7C4B-1537-EF13-F1C9D9CA4108}"/>
              </a:ext>
            </a:extLst>
          </p:cNvPr>
          <p:cNvSpPr/>
          <p:nvPr/>
        </p:nvSpPr>
        <p:spPr>
          <a:xfrm>
            <a:off x="0" y="0"/>
            <a:ext cx="12192000" cy="6858000"/>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489137E0-AA85-8683-3C7F-4D650F2ADF19}"/>
              </a:ext>
            </a:extLst>
          </p:cNvPr>
          <p:cNvSpPr/>
          <p:nvPr/>
        </p:nvSpPr>
        <p:spPr>
          <a:xfrm>
            <a:off x="185195" y="79575"/>
            <a:ext cx="6308203" cy="66988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dirty="0"/>
          </a:p>
        </p:txBody>
      </p:sp>
      <p:sp>
        <p:nvSpPr>
          <p:cNvPr id="6" name="ZoneTexte 5">
            <a:extLst>
              <a:ext uri="{FF2B5EF4-FFF2-40B4-BE49-F238E27FC236}">
                <a16:creationId xmlns:a16="http://schemas.microsoft.com/office/drawing/2014/main" id="{D78E23D6-8C19-D543-802D-2F4922589906}"/>
              </a:ext>
            </a:extLst>
          </p:cNvPr>
          <p:cNvSpPr txBox="1"/>
          <p:nvPr/>
        </p:nvSpPr>
        <p:spPr>
          <a:xfrm>
            <a:off x="457199" y="167157"/>
            <a:ext cx="2974694" cy="369332"/>
          </a:xfrm>
          <a:prstGeom prst="rect">
            <a:avLst/>
          </a:prstGeom>
          <a:noFill/>
        </p:spPr>
        <p:txBody>
          <a:bodyPr wrap="square" rtlCol="0">
            <a:spAutoFit/>
          </a:bodyPr>
          <a:lstStyle/>
          <a:p>
            <a:pPr marL="285750" indent="-285750">
              <a:buFont typeface="Arial" panose="020B0604020202020204" pitchFamily="34" charset="0"/>
              <a:buChar char="•"/>
            </a:pPr>
            <a:r>
              <a:rPr lang="fr-FR" b="1" u="sng" dirty="0">
                <a:solidFill>
                  <a:srgbClr val="33ABA2"/>
                </a:solidFill>
              </a:rPr>
              <a:t>Classe principale(Main)</a:t>
            </a:r>
            <a:endParaRPr lang="nl-NL" b="1" u="sng" dirty="0">
              <a:solidFill>
                <a:srgbClr val="33ABA2"/>
              </a:solidFill>
            </a:endParaRPr>
          </a:p>
        </p:txBody>
      </p:sp>
      <p:sp>
        <p:nvSpPr>
          <p:cNvPr id="2" name="ZoneTexte 1">
            <a:extLst>
              <a:ext uri="{FF2B5EF4-FFF2-40B4-BE49-F238E27FC236}">
                <a16:creationId xmlns:a16="http://schemas.microsoft.com/office/drawing/2014/main" id="{BA8F547E-A24D-0099-CDEB-45D4612E68CD}"/>
              </a:ext>
            </a:extLst>
          </p:cNvPr>
          <p:cNvSpPr txBox="1"/>
          <p:nvPr/>
        </p:nvSpPr>
        <p:spPr>
          <a:xfrm>
            <a:off x="593008" y="702801"/>
            <a:ext cx="4977114" cy="5909310"/>
          </a:xfrm>
          <a:prstGeom prst="rect">
            <a:avLst/>
          </a:prstGeom>
          <a:noFill/>
        </p:spPr>
        <p:txBody>
          <a:bodyPr wrap="square" rtlCol="0">
            <a:spAutoFit/>
          </a:bodyPr>
          <a:lstStyle/>
          <a:p>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 classe Main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contient</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 point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d'entrée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du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programme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Elle met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en</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œuvre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la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logique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d'interaction</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avec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l'utilisateur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(via le terminal) pour les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fonctionnalités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du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système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bancaire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Fonctionnalités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principales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Menu principal avec trois options :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Connexion</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utilisateur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Connexion</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administrateur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Quitter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l'application</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Menu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utilisateur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Afficher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les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informations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du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Voir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ou</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mettre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à jour le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solde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Effectuer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des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dépôts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retraits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ou</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transferts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Menu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administrateur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Ajouter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supprimer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afficher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les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comptes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Approche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technique :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Utilisation</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boucles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et de conditions pour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naviguer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dans les menus.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Implémentation</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des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fonctionnalités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 gestion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utilisateur</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et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opérations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à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l'aide</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des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méthodes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 des classes </a:t>
            </a:r>
            <a:r>
              <a:rPr lang="en-US" sz="1800" kern="100" dirty="0" err="1">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correspondantes</a:t>
            </a:r>
            <a:r>
              <a:rPr lang="en-US"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rPr>
              <a:t>.</a:t>
            </a:r>
            <a:endParaRPr lang="nl-NL" sz="1800" kern="100" dirty="0">
              <a:solidFill>
                <a:srgbClr val="33ABA2"/>
              </a:solidFill>
              <a:effectLst/>
              <a:latin typeface="ADLaM Display" panose="02010000000000000000" pitchFamily="2" charset="0"/>
              <a:ea typeface="ADLaM Display" panose="02010000000000000000" pitchFamily="2" charset="0"/>
              <a:cs typeface="ADLaM Display" panose="02010000000000000000" pitchFamily="2" charset="0"/>
            </a:endParaRPr>
          </a:p>
          <a:p>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NB:les</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classes </a:t>
            </a:r>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sont</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tous</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publiques</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donc</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nous</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sommes</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pas </a:t>
            </a:r>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obliger</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de </a:t>
            </a:r>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developer</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a:t>
            </a:r>
            <a:r>
              <a:rPr lang="nl-NL" dirty="0" err="1">
                <a:solidFill>
                  <a:srgbClr val="FF0000"/>
                </a:solidFill>
                <a:latin typeface="ADLaM Display" panose="02010000000000000000" pitchFamily="2" charset="0"/>
                <a:ea typeface="ADLaM Display" panose="02010000000000000000" pitchFamily="2" charset="0"/>
                <a:cs typeface="ADLaM Display" panose="02010000000000000000" pitchFamily="2" charset="0"/>
              </a:rPr>
              <a:t>plusiere</a:t>
            </a:r>
            <a:r>
              <a:rPr lang="nl-NL" dirty="0">
                <a:solidFill>
                  <a:srgbClr val="FF0000"/>
                </a:solidFill>
                <a:latin typeface="ADLaM Display" panose="02010000000000000000" pitchFamily="2" charset="0"/>
                <a:ea typeface="ADLaM Display" panose="02010000000000000000" pitchFamily="2" charset="0"/>
                <a:cs typeface="ADLaM Display" panose="02010000000000000000" pitchFamily="2" charset="0"/>
              </a:rPr>
              <a:t> package </a:t>
            </a:r>
          </a:p>
        </p:txBody>
      </p:sp>
      <p:pic>
        <p:nvPicPr>
          <p:cNvPr id="8" name="Image 7">
            <a:extLst>
              <a:ext uri="{FF2B5EF4-FFF2-40B4-BE49-F238E27FC236}">
                <a16:creationId xmlns:a16="http://schemas.microsoft.com/office/drawing/2014/main" id="{F5FCF136-1BF3-065E-3AB2-E6F52DB6D65A}"/>
              </a:ext>
            </a:extLst>
          </p:cNvPr>
          <p:cNvPicPr>
            <a:picLocks noChangeAspect="1"/>
          </p:cNvPicPr>
          <p:nvPr/>
        </p:nvPicPr>
        <p:blipFill>
          <a:blip r:embed="rId2"/>
          <a:stretch>
            <a:fillRect/>
          </a:stretch>
        </p:blipFill>
        <p:spPr>
          <a:xfrm>
            <a:off x="6493398" y="133495"/>
            <a:ext cx="4296375" cy="1305107"/>
          </a:xfrm>
          <a:prstGeom prst="rect">
            <a:avLst/>
          </a:prstGeom>
        </p:spPr>
      </p:pic>
      <p:pic>
        <p:nvPicPr>
          <p:cNvPr id="11" name="Image 10">
            <a:extLst>
              <a:ext uri="{FF2B5EF4-FFF2-40B4-BE49-F238E27FC236}">
                <a16:creationId xmlns:a16="http://schemas.microsoft.com/office/drawing/2014/main" id="{3B86B397-52F6-D29C-172F-DDC1A3513947}"/>
              </a:ext>
            </a:extLst>
          </p:cNvPr>
          <p:cNvPicPr>
            <a:picLocks noChangeAspect="1"/>
          </p:cNvPicPr>
          <p:nvPr/>
        </p:nvPicPr>
        <p:blipFill>
          <a:blip r:embed="rId3"/>
          <a:stretch>
            <a:fillRect/>
          </a:stretch>
        </p:blipFill>
        <p:spPr>
          <a:xfrm>
            <a:off x="6493398" y="1505924"/>
            <a:ext cx="5755722" cy="2783774"/>
          </a:xfrm>
          <a:prstGeom prst="rect">
            <a:avLst/>
          </a:prstGeom>
        </p:spPr>
      </p:pic>
      <p:pic>
        <p:nvPicPr>
          <p:cNvPr id="13" name="Image 12">
            <a:extLst>
              <a:ext uri="{FF2B5EF4-FFF2-40B4-BE49-F238E27FC236}">
                <a16:creationId xmlns:a16="http://schemas.microsoft.com/office/drawing/2014/main" id="{9847E6EC-5C99-62D2-3A3D-6E7E487FCD84}"/>
              </a:ext>
            </a:extLst>
          </p:cNvPr>
          <p:cNvPicPr>
            <a:picLocks noChangeAspect="1"/>
          </p:cNvPicPr>
          <p:nvPr/>
        </p:nvPicPr>
        <p:blipFill>
          <a:blip r:embed="rId4"/>
          <a:stretch>
            <a:fillRect/>
          </a:stretch>
        </p:blipFill>
        <p:spPr>
          <a:xfrm>
            <a:off x="6493398" y="4323359"/>
            <a:ext cx="5668166" cy="2467319"/>
          </a:xfrm>
          <a:prstGeom prst="rect">
            <a:avLst/>
          </a:prstGeom>
        </p:spPr>
      </p:pic>
    </p:spTree>
    <p:extLst>
      <p:ext uri="{BB962C8B-B14F-4D97-AF65-F5344CB8AC3E}">
        <p14:creationId xmlns:p14="http://schemas.microsoft.com/office/powerpoint/2010/main" val="1940650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66286-A6D1-AF83-82D6-80C79B0128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A63FE73-EE8B-CCD5-F669-A58FE565BD59}"/>
              </a:ext>
            </a:extLst>
          </p:cNvPr>
          <p:cNvSpPr/>
          <p:nvPr/>
        </p:nvSpPr>
        <p:spPr>
          <a:xfrm>
            <a:off x="0" y="0"/>
            <a:ext cx="12192000" cy="6858000"/>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02327C32-F38F-33C8-18EF-E5BE104BBC16}"/>
              </a:ext>
            </a:extLst>
          </p:cNvPr>
          <p:cNvSpPr/>
          <p:nvPr/>
        </p:nvSpPr>
        <p:spPr>
          <a:xfrm>
            <a:off x="468775" y="167157"/>
            <a:ext cx="2974694" cy="7472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dirty="0"/>
          </a:p>
        </p:txBody>
      </p:sp>
      <p:sp>
        <p:nvSpPr>
          <p:cNvPr id="6" name="ZoneTexte 5">
            <a:extLst>
              <a:ext uri="{FF2B5EF4-FFF2-40B4-BE49-F238E27FC236}">
                <a16:creationId xmlns:a16="http://schemas.microsoft.com/office/drawing/2014/main" id="{75F5046F-0D05-CE1E-8D78-9068B787BAD1}"/>
              </a:ext>
            </a:extLst>
          </p:cNvPr>
          <p:cNvSpPr txBox="1"/>
          <p:nvPr/>
        </p:nvSpPr>
        <p:spPr>
          <a:xfrm>
            <a:off x="457199" y="167157"/>
            <a:ext cx="2974694" cy="369332"/>
          </a:xfrm>
          <a:prstGeom prst="rect">
            <a:avLst/>
          </a:prstGeom>
          <a:noFill/>
        </p:spPr>
        <p:txBody>
          <a:bodyPr wrap="square" rtlCol="0">
            <a:spAutoFit/>
          </a:bodyPr>
          <a:lstStyle/>
          <a:p>
            <a:pPr marL="285750" indent="-285750">
              <a:buFont typeface="Arial" panose="020B0604020202020204" pitchFamily="34" charset="0"/>
              <a:buChar char="•"/>
            </a:pPr>
            <a:r>
              <a:rPr lang="fr-FR" b="1" u="sng" dirty="0">
                <a:solidFill>
                  <a:srgbClr val="33ABA2"/>
                </a:solidFill>
              </a:rPr>
              <a:t>Diagramme de classe</a:t>
            </a:r>
            <a:endParaRPr lang="nl-NL" b="1" u="sng" dirty="0">
              <a:solidFill>
                <a:srgbClr val="33ABA2"/>
              </a:solidFill>
            </a:endParaRPr>
          </a:p>
        </p:txBody>
      </p:sp>
      <p:pic>
        <p:nvPicPr>
          <p:cNvPr id="3" name="Image 2">
            <a:extLst>
              <a:ext uri="{FF2B5EF4-FFF2-40B4-BE49-F238E27FC236}">
                <a16:creationId xmlns:a16="http://schemas.microsoft.com/office/drawing/2014/main" id="{ED906E13-AEA3-E791-9095-BB042946EF3E}"/>
              </a:ext>
            </a:extLst>
          </p:cNvPr>
          <p:cNvPicPr>
            <a:picLocks noChangeAspect="1"/>
          </p:cNvPicPr>
          <p:nvPr/>
        </p:nvPicPr>
        <p:blipFill>
          <a:blip r:embed="rId2"/>
          <a:stretch>
            <a:fillRect/>
          </a:stretch>
        </p:blipFill>
        <p:spPr>
          <a:xfrm>
            <a:off x="0" y="762692"/>
            <a:ext cx="12192000" cy="5852118"/>
          </a:xfrm>
          <a:prstGeom prst="rect">
            <a:avLst/>
          </a:prstGeom>
        </p:spPr>
      </p:pic>
    </p:spTree>
    <p:extLst>
      <p:ext uri="{BB962C8B-B14F-4D97-AF65-F5344CB8AC3E}">
        <p14:creationId xmlns:p14="http://schemas.microsoft.com/office/powerpoint/2010/main" val="269664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34CD5-3E01-A780-47AC-C3217E6085C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9D42DA9-FA3C-10AA-E2DB-39FF8621DAA9}"/>
              </a:ext>
            </a:extLst>
          </p:cNvPr>
          <p:cNvSpPr/>
          <p:nvPr/>
        </p:nvSpPr>
        <p:spPr>
          <a:xfrm>
            <a:off x="0" y="-1"/>
            <a:ext cx="14317884" cy="7234177"/>
          </a:xfrm>
          <a:prstGeom prst="rect">
            <a:avLst/>
          </a:prstGeom>
          <a:solidFill>
            <a:srgbClr val="33AB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09676327-9718-1513-33A2-360E360E9E95}"/>
              </a:ext>
            </a:extLst>
          </p:cNvPr>
          <p:cNvSpPr/>
          <p:nvPr/>
        </p:nvSpPr>
        <p:spPr>
          <a:xfrm>
            <a:off x="289367" y="27008"/>
            <a:ext cx="2314937" cy="6496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nl-NL" dirty="0"/>
          </a:p>
        </p:txBody>
      </p:sp>
      <p:sp>
        <p:nvSpPr>
          <p:cNvPr id="6" name="ZoneTexte 5">
            <a:extLst>
              <a:ext uri="{FF2B5EF4-FFF2-40B4-BE49-F238E27FC236}">
                <a16:creationId xmlns:a16="http://schemas.microsoft.com/office/drawing/2014/main" id="{C44E374F-CF31-499B-62D3-40744315DDE3}"/>
              </a:ext>
            </a:extLst>
          </p:cNvPr>
          <p:cNvSpPr txBox="1"/>
          <p:nvPr/>
        </p:nvSpPr>
        <p:spPr>
          <a:xfrm>
            <a:off x="457199" y="167157"/>
            <a:ext cx="2974694" cy="369332"/>
          </a:xfrm>
          <a:prstGeom prst="rect">
            <a:avLst/>
          </a:prstGeom>
          <a:noFill/>
        </p:spPr>
        <p:txBody>
          <a:bodyPr wrap="square" rtlCol="0">
            <a:spAutoFit/>
          </a:bodyPr>
          <a:lstStyle/>
          <a:p>
            <a:pPr marL="285750" indent="-285750">
              <a:buFont typeface="Arial" panose="020B0604020202020204" pitchFamily="34" charset="0"/>
              <a:buChar char="•"/>
            </a:pPr>
            <a:r>
              <a:rPr lang="fr-FR" b="1" u="sng" dirty="0">
                <a:solidFill>
                  <a:srgbClr val="33ABA2"/>
                </a:solidFill>
              </a:rPr>
              <a:t>Jeux d’essai</a:t>
            </a:r>
            <a:endParaRPr lang="nl-NL" b="1" u="sng" dirty="0">
              <a:solidFill>
                <a:srgbClr val="33ABA2"/>
              </a:solidFill>
            </a:endParaRPr>
          </a:p>
        </p:txBody>
      </p:sp>
      <p:pic>
        <p:nvPicPr>
          <p:cNvPr id="3" name="Image 2">
            <a:extLst>
              <a:ext uri="{FF2B5EF4-FFF2-40B4-BE49-F238E27FC236}">
                <a16:creationId xmlns:a16="http://schemas.microsoft.com/office/drawing/2014/main" id="{403FD6F1-619C-7D4B-2111-5FCE1CEC9C17}"/>
              </a:ext>
            </a:extLst>
          </p:cNvPr>
          <p:cNvPicPr>
            <a:picLocks noChangeAspect="1"/>
          </p:cNvPicPr>
          <p:nvPr/>
        </p:nvPicPr>
        <p:blipFill>
          <a:blip r:embed="rId2"/>
          <a:srcRect t="1" r="14539" b="1798"/>
          <a:stretch/>
        </p:blipFill>
        <p:spPr>
          <a:xfrm>
            <a:off x="1" y="816786"/>
            <a:ext cx="3622876" cy="5491417"/>
          </a:xfrm>
          <a:prstGeom prst="rect">
            <a:avLst/>
          </a:prstGeom>
        </p:spPr>
      </p:pic>
      <p:pic>
        <p:nvPicPr>
          <p:cNvPr id="12" name="Image 11">
            <a:extLst>
              <a:ext uri="{FF2B5EF4-FFF2-40B4-BE49-F238E27FC236}">
                <a16:creationId xmlns:a16="http://schemas.microsoft.com/office/drawing/2014/main" id="{B5442DE7-AC84-6462-E3EC-DF4356776382}"/>
              </a:ext>
            </a:extLst>
          </p:cNvPr>
          <p:cNvPicPr>
            <a:picLocks noChangeAspect="1"/>
          </p:cNvPicPr>
          <p:nvPr/>
        </p:nvPicPr>
        <p:blipFill>
          <a:blip r:embed="rId3"/>
          <a:stretch>
            <a:fillRect/>
          </a:stretch>
        </p:blipFill>
        <p:spPr>
          <a:xfrm>
            <a:off x="3682797" y="15322"/>
            <a:ext cx="4115374" cy="3715268"/>
          </a:xfrm>
          <a:prstGeom prst="rect">
            <a:avLst/>
          </a:prstGeom>
        </p:spPr>
      </p:pic>
      <p:pic>
        <p:nvPicPr>
          <p:cNvPr id="14" name="Image 13">
            <a:extLst>
              <a:ext uri="{FF2B5EF4-FFF2-40B4-BE49-F238E27FC236}">
                <a16:creationId xmlns:a16="http://schemas.microsoft.com/office/drawing/2014/main" id="{8F5D1DB3-F060-DAC0-6393-5052E4F5259F}"/>
              </a:ext>
            </a:extLst>
          </p:cNvPr>
          <p:cNvPicPr>
            <a:picLocks noChangeAspect="1"/>
          </p:cNvPicPr>
          <p:nvPr/>
        </p:nvPicPr>
        <p:blipFill>
          <a:blip r:embed="rId4"/>
          <a:stretch>
            <a:fillRect/>
          </a:stretch>
        </p:blipFill>
        <p:spPr>
          <a:xfrm>
            <a:off x="7858091" y="167157"/>
            <a:ext cx="3982006" cy="3496163"/>
          </a:xfrm>
          <a:prstGeom prst="rect">
            <a:avLst/>
          </a:prstGeom>
        </p:spPr>
      </p:pic>
      <p:pic>
        <p:nvPicPr>
          <p:cNvPr id="16" name="Image 15">
            <a:extLst>
              <a:ext uri="{FF2B5EF4-FFF2-40B4-BE49-F238E27FC236}">
                <a16:creationId xmlns:a16="http://schemas.microsoft.com/office/drawing/2014/main" id="{97A39D97-AED3-C0BA-1219-AFE8B5BD1684}"/>
              </a:ext>
            </a:extLst>
          </p:cNvPr>
          <p:cNvPicPr>
            <a:picLocks noChangeAspect="1"/>
          </p:cNvPicPr>
          <p:nvPr/>
        </p:nvPicPr>
        <p:blipFill>
          <a:blip r:embed="rId5"/>
          <a:srcRect l="1" r="-7686" b="49924"/>
          <a:stretch/>
        </p:blipFill>
        <p:spPr>
          <a:xfrm>
            <a:off x="3658867" y="3778738"/>
            <a:ext cx="3713568" cy="2456756"/>
          </a:xfrm>
          <a:prstGeom prst="rect">
            <a:avLst/>
          </a:prstGeom>
        </p:spPr>
      </p:pic>
      <p:pic>
        <p:nvPicPr>
          <p:cNvPr id="18" name="Image 17">
            <a:extLst>
              <a:ext uri="{FF2B5EF4-FFF2-40B4-BE49-F238E27FC236}">
                <a16:creationId xmlns:a16="http://schemas.microsoft.com/office/drawing/2014/main" id="{67421488-F4A5-AEF2-8F27-42FACA9109D1}"/>
              </a:ext>
            </a:extLst>
          </p:cNvPr>
          <p:cNvPicPr>
            <a:picLocks noChangeAspect="1"/>
          </p:cNvPicPr>
          <p:nvPr/>
        </p:nvPicPr>
        <p:blipFill>
          <a:blip r:embed="rId6"/>
          <a:stretch>
            <a:fillRect/>
          </a:stretch>
        </p:blipFill>
        <p:spPr>
          <a:xfrm>
            <a:off x="10611385" y="3944793"/>
            <a:ext cx="3458058" cy="2162477"/>
          </a:xfrm>
          <a:prstGeom prst="rect">
            <a:avLst/>
          </a:prstGeom>
        </p:spPr>
      </p:pic>
      <p:pic>
        <p:nvPicPr>
          <p:cNvPr id="22" name="Image 21">
            <a:extLst>
              <a:ext uri="{FF2B5EF4-FFF2-40B4-BE49-F238E27FC236}">
                <a16:creationId xmlns:a16="http://schemas.microsoft.com/office/drawing/2014/main" id="{65E77614-2FE3-F9BC-F470-17EC9FF6A600}"/>
              </a:ext>
            </a:extLst>
          </p:cNvPr>
          <p:cNvPicPr>
            <a:picLocks noChangeAspect="1"/>
          </p:cNvPicPr>
          <p:nvPr/>
        </p:nvPicPr>
        <p:blipFill>
          <a:blip r:embed="rId7"/>
          <a:stretch>
            <a:fillRect/>
          </a:stretch>
        </p:blipFill>
        <p:spPr>
          <a:xfrm>
            <a:off x="7158942" y="3830478"/>
            <a:ext cx="3410426" cy="2391109"/>
          </a:xfrm>
          <a:prstGeom prst="rect">
            <a:avLst/>
          </a:prstGeom>
        </p:spPr>
      </p:pic>
    </p:spTree>
    <p:extLst>
      <p:ext uri="{BB962C8B-B14F-4D97-AF65-F5344CB8AC3E}">
        <p14:creationId xmlns:p14="http://schemas.microsoft.com/office/powerpoint/2010/main" val="179911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249"/>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249"/>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249"/>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249"/>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TotalTime>
  <Words>773</Words>
  <Application>Microsoft Office PowerPoint</Application>
  <PresentationFormat>Grand écran</PresentationFormat>
  <Paragraphs>28</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ADLaM Display</vt:lpstr>
      <vt:lpstr>Aharoni</vt:lpstr>
      <vt:lpstr>Aptos</vt:lpstr>
      <vt:lpstr>Aptos Display</vt:lpstr>
      <vt:lpstr>Arial</vt:lpstr>
      <vt:lpstr>Calibri</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meftahmohamed</dc:creator>
  <cp:lastModifiedBy>meftahmohamed</cp:lastModifiedBy>
  <cp:revision>5</cp:revision>
  <dcterms:created xsi:type="dcterms:W3CDTF">2024-12-29T20:23:32Z</dcterms:created>
  <dcterms:modified xsi:type="dcterms:W3CDTF">2024-12-30T10:30:04Z</dcterms:modified>
</cp:coreProperties>
</file>