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3" r:id="rId2"/>
    <p:sldId id="674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40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Caen </a:t>
            </a:r>
            <a:r>
              <a:rPr lang="fr-FR" sz="2400" b="1" dirty="0" smtClean="0">
                <a:solidFill>
                  <a:schemeClr val="tx2"/>
                </a:solidFill>
              </a:rPr>
              <a:t>Alençon </a:t>
            </a:r>
            <a:r>
              <a:rPr lang="fr-FR" sz="2400" b="1" dirty="0">
                <a:solidFill>
                  <a:schemeClr val="tx2"/>
                </a:solidFill>
              </a:rPr>
              <a:t>Le Mans - </a:t>
            </a:r>
            <a:r>
              <a:rPr lang="fr-FR" sz="2400" b="1" dirty="0" smtClean="0">
                <a:solidFill>
                  <a:schemeClr val="tx2"/>
                </a:solidFill>
              </a:rPr>
              <a:t>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107p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48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Caen Alençon Le Mans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106p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61468</TotalTime>
  <Words>56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7351</cp:revision>
  <cp:lastPrinted>2018-05-09T08:24:36Z</cp:lastPrinted>
  <dcterms:created xsi:type="dcterms:W3CDTF">2013-05-29T10:23:46Z</dcterms:created>
  <dcterms:modified xsi:type="dcterms:W3CDTF">2018-06-05T07:41:57Z</dcterms:modified>
</cp:coreProperties>
</file>