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3" r:id="rId2"/>
    <p:sldId id="67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Clients\SNCF\2018 - SNCF - TER Normandie - 30042\Quanti\Rapport\Vague 2\nuages de mots TER V2\Images nuages\TER axe Caen-Alençon-Le mans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" y="692696"/>
            <a:ext cx="8459520" cy="576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40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Alençon </a:t>
            </a:r>
            <a:r>
              <a:rPr lang="fr-FR" sz="2400" b="1" dirty="0">
                <a:solidFill>
                  <a:schemeClr val="tx2"/>
                </a:solidFill>
              </a:rPr>
              <a:t>Le Mans -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54p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8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Z:\Clients\SNCF\2018 - SNCF - TER Normandie - 30042\Quanti\Rapport\Vague 2\nuages de mots TER V2\Images nuages\TER Caen-Alençon-Le mans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831195"/>
            <a:ext cx="9001000" cy="56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48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Alençon Le Mans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45p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658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56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2018-10-04T13:09:44Z</dcterms:modified>
</cp:coreProperties>
</file>