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3" r:id="rId2"/>
    <p:sldId id="67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0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Alençon </a:t>
            </a:r>
            <a:r>
              <a:rPr lang="fr-FR" sz="2400" b="1" dirty="0">
                <a:solidFill>
                  <a:schemeClr val="tx2"/>
                </a:solidFill>
              </a:rPr>
              <a:t>Le Mans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caen alenço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Alençon Le Mans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:70 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caen alencon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62016</TotalTime>
  <Words>57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2019-01-25T14:35:41Z</dcterms:modified>
</cp:coreProperties>
</file>