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3" r:id="rId2"/>
    <p:sldId id="67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4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60p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Caen Alenço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52p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Caen Alençon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1" y="-531440"/>
            <a:ext cx="10321147" cy="77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62016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2018-12-06T17:03:48Z</dcterms:modified>
</cp:coreProperties>
</file>