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5" r:id="rId2"/>
    <p:sldId id="67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6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Rennes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129p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4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Rennes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120p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2018-06-05T07:23:02Z</dcterms:modified>
</cp:coreProperties>
</file>