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5" r:id="rId2"/>
    <p:sldId id="676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Z:\Clients\SNCF\2018 - SNCF - TER Normandie - 30042\Quanti\Rapport\Vague 2\nuages de mots TER V2\Images nuages\TER axe_Caen-Rennes 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828154"/>
            <a:ext cx="8424936" cy="569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167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Caen </a:t>
            </a:r>
            <a:r>
              <a:rPr lang="fr-FR" sz="2400" b="1" dirty="0" smtClean="0">
                <a:solidFill>
                  <a:schemeClr val="tx2"/>
                </a:solidFill>
              </a:rPr>
              <a:t>Rennes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26p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6206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Z:\Clients\SNCF\2018 - SNCF - TER Normandie - 30042\Quanti\Rapport\Vague 2\nuages de mots TER V2\Images nuages\TER Caen-Rennes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831195"/>
            <a:ext cx="8856984" cy="562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24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Caen Rennes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24p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254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61972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7377</cp:revision>
  <cp:lastPrinted>2018-05-09T08:24:36Z</cp:lastPrinted>
  <dcterms:created xsi:type="dcterms:W3CDTF">2013-05-29T10:23:46Z</dcterms:created>
  <dcterms:modified xsi:type="dcterms:W3CDTF">2018-10-04T13:10:25Z</dcterms:modified>
</cp:coreProperties>
</file>