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7" r:id="rId2"/>
    <p:sldId id="67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155p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rouen cae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118p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rouen caen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7385</cp:revision>
  <cp:lastPrinted>2018-05-09T08:24:36Z</cp:lastPrinted>
  <dcterms:created xsi:type="dcterms:W3CDTF">2013-05-29T10:23:46Z</dcterms:created>
  <dcterms:modified xsi:type="dcterms:W3CDTF">2019-01-25T14:37:14Z</dcterms:modified>
</cp:coreProperties>
</file>